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77" r:id="rId5"/>
    <p:sldId id="261" r:id="rId6"/>
    <p:sldId id="263" r:id="rId7"/>
    <p:sldId id="262" r:id="rId8"/>
    <p:sldId id="265" r:id="rId9"/>
    <p:sldId id="266" r:id="rId10"/>
    <p:sldId id="268" r:id="rId11"/>
    <p:sldId id="276" r:id="rId12"/>
    <p:sldId id="275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21"/>
    <a:srgbClr val="FFCC99"/>
    <a:srgbClr val="FFECD3"/>
    <a:srgbClr val="F3EFE9"/>
    <a:srgbClr val="F2DED2"/>
    <a:srgbClr val="1706FA"/>
    <a:srgbClr val="407F88"/>
    <a:srgbClr val="4235E7"/>
    <a:srgbClr val="EC0EEC"/>
    <a:srgbClr val="7CD5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53" d="100"/>
          <a:sy n="53" d="100"/>
        </p:scale>
        <p:origin x="-67" y="-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66CE9-C134-49BD-ABE5-4B52A42FCC40}" type="doc">
      <dgm:prSet loTypeId="urn:microsoft.com/office/officeart/2008/layout/HexagonCluster" loCatId="pictur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E15B1A6-94CF-4370-AE35-60E9363E1544}">
      <dgm:prSet phldrT="[Текст]"/>
      <dgm:spPr/>
      <dgm:t>
        <a:bodyPr/>
        <a:lstStyle/>
        <a:p>
          <a:r>
            <a:rPr lang="ru-RU" dirty="0"/>
            <a:t>Технология хлеба, кондитерских и макаронных производств</a:t>
          </a:r>
        </a:p>
      </dgm:t>
    </dgm:pt>
    <dgm:pt modelId="{A5A24A36-1D92-4AEB-878D-130B2394A840}" type="parTrans" cxnId="{10F18058-814D-44CE-AA26-92E1FE8BDA8F}">
      <dgm:prSet/>
      <dgm:spPr/>
      <dgm:t>
        <a:bodyPr/>
        <a:lstStyle/>
        <a:p>
          <a:endParaRPr lang="ru-RU"/>
        </a:p>
      </dgm:t>
    </dgm:pt>
    <dgm:pt modelId="{0E395E0B-3CDC-46D2-B14F-78726696BCE0}" type="sibTrans" cxnId="{10F18058-814D-44CE-AA26-92E1FE8BDA8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="" xmlns:dgm14="http://schemas.microsoft.com/office/drawing/2010/diagram" id="0" name="" descr="Кекс"/>
        </a:ext>
      </dgm:extLst>
    </dgm:pt>
    <dgm:pt modelId="{1E05A147-7DE4-4109-9555-470ACC1FCD4F}">
      <dgm:prSet phldrT="[Текст]"/>
      <dgm:spPr/>
      <dgm:t>
        <a:bodyPr/>
        <a:lstStyle/>
        <a:p>
          <a:r>
            <a:rPr lang="ru-RU" dirty="0"/>
            <a:t>Технология консервирования и пищевая биотехнология</a:t>
          </a:r>
        </a:p>
      </dgm:t>
    </dgm:pt>
    <dgm:pt modelId="{730D52C9-1EB4-48AD-BAF6-30C517A5576C}" type="parTrans" cxnId="{1E4C029F-C002-4020-99DA-7391153B76F0}">
      <dgm:prSet/>
      <dgm:spPr/>
      <dgm:t>
        <a:bodyPr/>
        <a:lstStyle/>
        <a:p>
          <a:endParaRPr lang="ru-RU"/>
        </a:p>
      </dgm:t>
    </dgm:pt>
    <dgm:pt modelId="{A5BA7F68-AA72-459D-A7A8-5A52F9F0BFAF}" type="sibTrans" cxnId="{1E4C029F-C002-4020-99DA-7391153B76F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="" xmlns:dgm14="http://schemas.microsoft.com/office/drawing/2010/diagram" id="0" name="" descr="Корова"/>
        </a:ext>
      </dgm:extLst>
    </dgm:pt>
    <dgm:pt modelId="{24E1561D-D9F9-4CD6-91DF-B17E276EFD95}">
      <dgm:prSet phldrT="[Текст]"/>
      <dgm:spPr/>
      <dgm:t>
        <a:bodyPr/>
        <a:lstStyle/>
        <a:p>
          <a:r>
            <a:rPr lang="ru-RU" dirty="0"/>
            <a:t>Товароведения и управление качеством продукции АПК</a:t>
          </a:r>
        </a:p>
      </dgm:t>
    </dgm:pt>
    <dgm:pt modelId="{1CAC722D-5307-474A-B91E-252D7D1A9803}" type="parTrans" cxnId="{B6BE5D8D-44BB-422C-9551-080B41046A2D}">
      <dgm:prSet/>
      <dgm:spPr/>
      <dgm:t>
        <a:bodyPr/>
        <a:lstStyle/>
        <a:p>
          <a:endParaRPr lang="ru-RU"/>
        </a:p>
      </dgm:t>
    </dgm:pt>
    <dgm:pt modelId="{65C66422-05C6-4A45-8501-01E443E9EA01}" type="sibTrans" cxnId="{B6BE5D8D-44BB-422C-9551-080B41046A2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="" xmlns:dgm14="http://schemas.microsoft.com/office/drawing/2010/diagram" id="0" name="" descr="Штрихкод"/>
        </a:ext>
      </dgm:extLst>
    </dgm:pt>
    <dgm:pt modelId="{181BC972-7AE8-4215-8295-21A74DCE8B20}">
      <dgm:prSet phldrT="[Текст]"/>
      <dgm:spPr/>
      <dgm:t>
        <a:bodyPr/>
        <a:lstStyle/>
        <a:p>
          <a:r>
            <a:rPr lang="ru-RU" dirty="0"/>
            <a:t>Технология, оборудование бродильных и пищевых производств</a:t>
          </a:r>
        </a:p>
      </dgm:t>
    </dgm:pt>
    <dgm:pt modelId="{A081EC6E-3DF7-44BD-9B7A-7F84C9709D45}" type="parTrans" cxnId="{BE07EE2B-9AC0-4E9A-B4EC-DB3BF24BBF88}">
      <dgm:prSet/>
      <dgm:spPr/>
      <dgm:t>
        <a:bodyPr/>
        <a:lstStyle/>
        <a:p>
          <a:endParaRPr lang="ru-RU"/>
        </a:p>
      </dgm:t>
    </dgm:pt>
    <dgm:pt modelId="{80ADE73F-65AB-4AA2-B29A-9813328F89DA}" type="sibTrans" cxnId="{BE07EE2B-9AC0-4E9A-B4EC-DB3BF24BBF88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="" xmlns:dgm14="http://schemas.microsoft.com/office/drawing/2010/diagram" id="0" name="" descr="Робот"/>
        </a:ext>
      </dgm:extLst>
    </dgm:pt>
    <dgm:pt modelId="{4DA0AE4F-B7ED-4F68-9619-8DA4CE5D3CE0}">
      <dgm:prSet phldrT="[Текст]"/>
      <dgm:spPr/>
      <dgm:t>
        <a:bodyPr/>
        <a:lstStyle/>
        <a:p>
          <a:r>
            <a:rPr lang="ru-RU" dirty="0"/>
            <a:t>Химии</a:t>
          </a:r>
        </a:p>
      </dgm:t>
    </dgm:pt>
    <dgm:pt modelId="{C3AF5E34-9119-46BC-9276-1F66939CACA4}" type="parTrans" cxnId="{4AE6B686-C9E1-464A-9049-2B9EA7C7085F}">
      <dgm:prSet/>
      <dgm:spPr/>
      <dgm:t>
        <a:bodyPr/>
        <a:lstStyle/>
        <a:p>
          <a:endParaRPr lang="ru-RU"/>
        </a:p>
      </dgm:t>
    </dgm:pt>
    <dgm:pt modelId="{82DC2135-0EA8-4DA4-A544-E0604979935C}" type="sibTrans" cxnId="{4AE6B686-C9E1-464A-9049-2B9EA7C7085F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="" xmlns:dgm14="http://schemas.microsoft.com/office/drawing/2010/diagram" id="0" name="" descr="Колба"/>
        </a:ext>
      </dgm:extLst>
    </dgm:pt>
    <dgm:pt modelId="{22689F9C-E774-4DF2-88EC-571BB9EDE5BB}" type="pres">
      <dgm:prSet presAssocID="{5D566CE9-C134-49BD-ABE5-4B52A42FCC4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F2EB60A6-C287-4944-80F6-76840EC8A1BE}" type="pres">
      <dgm:prSet presAssocID="{4E15B1A6-94CF-4370-AE35-60E9363E1544}" presName="text1" presStyleCnt="0"/>
      <dgm:spPr/>
    </dgm:pt>
    <dgm:pt modelId="{2E38C315-D140-4464-9073-1D288D433C37}" type="pres">
      <dgm:prSet presAssocID="{4E15B1A6-94CF-4370-AE35-60E9363E1544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B55A-7AF5-463C-95D4-B9AA41B7658D}" type="pres">
      <dgm:prSet presAssocID="{4E15B1A6-94CF-4370-AE35-60E9363E1544}" presName="textaccent1" presStyleCnt="0"/>
      <dgm:spPr/>
    </dgm:pt>
    <dgm:pt modelId="{8B040752-8E9A-4DAB-8097-4E169FD8CFAF}" type="pres">
      <dgm:prSet presAssocID="{4E15B1A6-94CF-4370-AE35-60E9363E1544}" presName="accentRepeatNode" presStyleLbl="solidAlignAcc1" presStyleIdx="0" presStyleCnt="10"/>
      <dgm:spPr/>
    </dgm:pt>
    <dgm:pt modelId="{9399A5C1-F804-4E9B-995A-A73FF8352119}" type="pres">
      <dgm:prSet presAssocID="{0E395E0B-3CDC-46D2-B14F-78726696BCE0}" presName="image1" presStyleCnt="0"/>
      <dgm:spPr/>
    </dgm:pt>
    <dgm:pt modelId="{046726BE-D98D-472D-BD25-39B43CFBA0D7}" type="pres">
      <dgm:prSet presAssocID="{0E395E0B-3CDC-46D2-B14F-78726696BCE0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282E4D90-C57E-4D3A-983F-A9CEF7CBDB37}" type="pres">
      <dgm:prSet presAssocID="{0E395E0B-3CDC-46D2-B14F-78726696BCE0}" presName="imageaccent1" presStyleCnt="0"/>
      <dgm:spPr/>
    </dgm:pt>
    <dgm:pt modelId="{BC46CAA9-58A1-4EB6-A501-516C232B1467}" type="pres">
      <dgm:prSet presAssocID="{0E395E0B-3CDC-46D2-B14F-78726696BCE0}" presName="accentRepeatNode" presStyleLbl="solidAlignAcc1" presStyleIdx="1" presStyleCnt="10"/>
      <dgm:spPr/>
    </dgm:pt>
    <dgm:pt modelId="{EDC7D9AF-BFF6-4B99-B4C0-5DD2776DB2C8}" type="pres">
      <dgm:prSet presAssocID="{1E05A147-7DE4-4109-9555-470ACC1FCD4F}" presName="text2" presStyleCnt="0"/>
      <dgm:spPr/>
    </dgm:pt>
    <dgm:pt modelId="{DCECCCD3-9FEF-4CC7-8EAA-3B098B64B3A9}" type="pres">
      <dgm:prSet presAssocID="{1E05A147-7DE4-4109-9555-470ACC1FCD4F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BDCC2-5937-4419-837C-8C83DD20BA9F}" type="pres">
      <dgm:prSet presAssocID="{1E05A147-7DE4-4109-9555-470ACC1FCD4F}" presName="textaccent2" presStyleCnt="0"/>
      <dgm:spPr/>
    </dgm:pt>
    <dgm:pt modelId="{14767C20-B307-4312-B326-CB5954F59801}" type="pres">
      <dgm:prSet presAssocID="{1E05A147-7DE4-4109-9555-470ACC1FCD4F}" presName="accentRepeatNode" presStyleLbl="solidAlignAcc1" presStyleIdx="2" presStyleCnt="10"/>
      <dgm:spPr/>
    </dgm:pt>
    <dgm:pt modelId="{59974354-0DC5-40CB-8031-D3A92C177976}" type="pres">
      <dgm:prSet presAssocID="{A5BA7F68-AA72-459D-A7A8-5A52F9F0BFAF}" presName="image2" presStyleCnt="0"/>
      <dgm:spPr/>
    </dgm:pt>
    <dgm:pt modelId="{6B9A7B34-780E-4B5B-8ADA-C0861DB92A33}" type="pres">
      <dgm:prSet presAssocID="{A5BA7F68-AA72-459D-A7A8-5A52F9F0BFAF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A7CA8A0A-3500-4CD0-A7A9-BA079FB28116}" type="pres">
      <dgm:prSet presAssocID="{A5BA7F68-AA72-459D-A7A8-5A52F9F0BFAF}" presName="imageaccent2" presStyleCnt="0"/>
      <dgm:spPr/>
    </dgm:pt>
    <dgm:pt modelId="{CC0398F2-0CAB-41A9-B34E-63E7B0A64915}" type="pres">
      <dgm:prSet presAssocID="{A5BA7F68-AA72-459D-A7A8-5A52F9F0BFAF}" presName="accentRepeatNode" presStyleLbl="solidAlignAcc1" presStyleIdx="3" presStyleCnt="10"/>
      <dgm:spPr/>
    </dgm:pt>
    <dgm:pt modelId="{099DBBD6-EE38-4702-B28A-A33BE7BA1875}" type="pres">
      <dgm:prSet presAssocID="{24E1561D-D9F9-4CD6-91DF-B17E276EFD95}" presName="text3" presStyleCnt="0"/>
      <dgm:spPr/>
    </dgm:pt>
    <dgm:pt modelId="{5A7AA367-FCA2-424B-B9E2-15BDF5334AF4}" type="pres">
      <dgm:prSet presAssocID="{24E1561D-D9F9-4CD6-91DF-B17E276EFD95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25D72-DADD-4A3B-9F59-6988249F84CE}" type="pres">
      <dgm:prSet presAssocID="{24E1561D-D9F9-4CD6-91DF-B17E276EFD95}" presName="textaccent3" presStyleCnt="0"/>
      <dgm:spPr/>
    </dgm:pt>
    <dgm:pt modelId="{C7AEEF0C-3456-4CDE-BAE6-C6D8EBBC7C93}" type="pres">
      <dgm:prSet presAssocID="{24E1561D-D9F9-4CD6-91DF-B17E276EFD95}" presName="accentRepeatNode" presStyleLbl="solidAlignAcc1" presStyleIdx="4" presStyleCnt="10"/>
      <dgm:spPr/>
    </dgm:pt>
    <dgm:pt modelId="{2433202E-FCBA-4530-8CDE-6E9D77F955E3}" type="pres">
      <dgm:prSet presAssocID="{65C66422-05C6-4A45-8501-01E443E9EA01}" presName="image3" presStyleCnt="0"/>
      <dgm:spPr/>
    </dgm:pt>
    <dgm:pt modelId="{0704F9DB-21EE-476A-BF10-657F987DE89C}" type="pres">
      <dgm:prSet presAssocID="{65C66422-05C6-4A45-8501-01E443E9EA01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6E83A376-571A-499A-B988-94DB62EEA0E2}" type="pres">
      <dgm:prSet presAssocID="{65C66422-05C6-4A45-8501-01E443E9EA01}" presName="imageaccent3" presStyleCnt="0"/>
      <dgm:spPr/>
    </dgm:pt>
    <dgm:pt modelId="{A0D31C25-9773-44BD-AC1A-01E565150743}" type="pres">
      <dgm:prSet presAssocID="{65C66422-05C6-4A45-8501-01E443E9EA01}" presName="accentRepeatNode" presStyleLbl="solidAlignAcc1" presStyleIdx="5" presStyleCnt="10"/>
      <dgm:spPr/>
    </dgm:pt>
    <dgm:pt modelId="{A1890376-093E-45F3-A946-53AD69163F08}" type="pres">
      <dgm:prSet presAssocID="{181BC972-7AE8-4215-8295-21A74DCE8B20}" presName="text4" presStyleCnt="0"/>
      <dgm:spPr/>
    </dgm:pt>
    <dgm:pt modelId="{34511C71-1DDB-4056-8B5D-2C114485AA02}" type="pres">
      <dgm:prSet presAssocID="{181BC972-7AE8-4215-8295-21A74DCE8B20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0851B-0F9D-4B74-B40C-0FFCD684C1E2}" type="pres">
      <dgm:prSet presAssocID="{181BC972-7AE8-4215-8295-21A74DCE8B20}" presName="textaccent4" presStyleCnt="0"/>
      <dgm:spPr/>
    </dgm:pt>
    <dgm:pt modelId="{FAF077B5-F031-4705-892A-1D9E38F19F58}" type="pres">
      <dgm:prSet presAssocID="{181BC972-7AE8-4215-8295-21A74DCE8B20}" presName="accentRepeatNode" presStyleLbl="solidAlignAcc1" presStyleIdx="6" presStyleCnt="10"/>
      <dgm:spPr/>
    </dgm:pt>
    <dgm:pt modelId="{CD2F3B89-9896-4552-8439-28B077E733D8}" type="pres">
      <dgm:prSet presAssocID="{80ADE73F-65AB-4AA2-B29A-9813328F89DA}" presName="image4" presStyleCnt="0"/>
      <dgm:spPr/>
    </dgm:pt>
    <dgm:pt modelId="{B390B360-4C52-4C99-9AA3-DAE7A78CAD05}" type="pres">
      <dgm:prSet presAssocID="{80ADE73F-65AB-4AA2-B29A-9813328F89DA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0FFC0962-1A9F-42EC-87FA-E51769D10E9E}" type="pres">
      <dgm:prSet presAssocID="{80ADE73F-65AB-4AA2-B29A-9813328F89DA}" presName="imageaccent4" presStyleCnt="0"/>
      <dgm:spPr/>
    </dgm:pt>
    <dgm:pt modelId="{5267932D-4F51-4C97-8AD2-12C1980C8CA9}" type="pres">
      <dgm:prSet presAssocID="{80ADE73F-65AB-4AA2-B29A-9813328F89DA}" presName="accentRepeatNode" presStyleLbl="solidAlignAcc1" presStyleIdx="7" presStyleCnt="10"/>
      <dgm:spPr/>
    </dgm:pt>
    <dgm:pt modelId="{188464DB-1FD8-467A-8D26-3E58D8920AC9}" type="pres">
      <dgm:prSet presAssocID="{4DA0AE4F-B7ED-4F68-9619-8DA4CE5D3CE0}" presName="text5" presStyleCnt="0"/>
      <dgm:spPr/>
    </dgm:pt>
    <dgm:pt modelId="{22D97ADE-9B4D-4CD9-B530-4BDACB3D4377}" type="pres">
      <dgm:prSet presAssocID="{4DA0AE4F-B7ED-4F68-9619-8DA4CE5D3CE0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792F1-12FF-4F8E-81A9-F08DBD8D829D}" type="pres">
      <dgm:prSet presAssocID="{4DA0AE4F-B7ED-4F68-9619-8DA4CE5D3CE0}" presName="textaccent5" presStyleCnt="0"/>
      <dgm:spPr/>
    </dgm:pt>
    <dgm:pt modelId="{A5B45760-78EB-4158-9A5C-D767C63ABECC}" type="pres">
      <dgm:prSet presAssocID="{4DA0AE4F-B7ED-4F68-9619-8DA4CE5D3CE0}" presName="accentRepeatNode" presStyleLbl="solidAlignAcc1" presStyleIdx="8" presStyleCnt="10"/>
      <dgm:spPr/>
    </dgm:pt>
    <dgm:pt modelId="{86EAF979-2359-46DB-857C-D17F81FE6A40}" type="pres">
      <dgm:prSet presAssocID="{82DC2135-0EA8-4DA4-A544-E0604979935C}" presName="image5" presStyleCnt="0"/>
      <dgm:spPr/>
    </dgm:pt>
    <dgm:pt modelId="{E3C59718-E842-401F-989A-85E527299D96}" type="pres">
      <dgm:prSet presAssocID="{82DC2135-0EA8-4DA4-A544-E0604979935C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2BBFEA6E-B970-4C2D-B8EF-0858E6A80BF4}" type="pres">
      <dgm:prSet presAssocID="{82DC2135-0EA8-4DA4-A544-E0604979935C}" presName="imageaccent5" presStyleCnt="0"/>
      <dgm:spPr/>
    </dgm:pt>
    <dgm:pt modelId="{8F7CBAA5-3A8C-4307-AF29-EC33AE13D9D9}" type="pres">
      <dgm:prSet presAssocID="{82DC2135-0EA8-4DA4-A544-E0604979935C}" presName="accentRepeatNode" presStyleLbl="solidAlignAcc1" presStyleIdx="9" presStyleCnt="10"/>
      <dgm:spPr/>
    </dgm:pt>
  </dgm:ptLst>
  <dgm:cxnLst>
    <dgm:cxn modelId="{B6BE5D8D-44BB-422C-9551-080B41046A2D}" srcId="{5D566CE9-C134-49BD-ABE5-4B52A42FCC40}" destId="{24E1561D-D9F9-4CD6-91DF-B17E276EFD95}" srcOrd="2" destOrd="0" parTransId="{1CAC722D-5307-474A-B91E-252D7D1A9803}" sibTransId="{65C66422-05C6-4A45-8501-01E443E9EA01}"/>
    <dgm:cxn modelId="{4AE6B686-C9E1-464A-9049-2B9EA7C7085F}" srcId="{5D566CE9-C134-49BD-ABE5-4B52A42FCC40}" destId="{4DA0AE4F-B7ED-4F68-9619-8DA4CE5D3CE0}" srcOrd="4" destOrd="0" parTransId="{C3AF5E34-9119-46BC-9276-1F66939CACA4}" sibTransId="{82DC2135-0EA8-4DA4-A544-E0604979935C}"/>
    <dgm:cxn modelId="{42B11785-CF0C-4F7D-BC7E-AAF405A07279}" type="presOf" srcId="{5D566CE9-C134-49BD-ABE5-4B52A42FCC40}" destId="{22689F9C-E774-4DF2-88EC-571BB9EDE5BB}" srcOrd="0" destOrd="0" presId="urn:microsoft.com/office/officeart/2008/layout/HexagonCluster"/>
    <dgm:cxn modelId="{10F18058-814D-44CE-AA26-92E1FE8BDA8F}" srcId="{5D566CE9-C134-49BD-ABE5-4B52A42FCC40}" destId="{4E15B1A6-94CF-4370-AE35-60E9363E1544}" srcOrd="0" destOrd="0" parTransId="{A5A24A36-1D92-4AEB-878D-130B2394A840}" sibTransId="{0E395E0B-3CDC-46D2-B14F-78726696BCE0}"/>
    <dgm:cxn modelId="{4EC575A3-47A8-4F49-B8C3-F0E635006C08}" type="presOf" srcId="{4DA0AE4F-B7ED-4F68-9619-8DA4CE5D3CE0}" destId="{22D97ADE-9B4D-4CD9-B530-4BDACB3D4377}" srcOrd="0" destOrd="0" presId="urn:microsoft.com/office/officeart/2008/layout/HexagonCluster"/>
    <dgm:cxn modelId="{16178DD0-FABB-4F95-BE08-99A829DFC7AD}" type="presOf" srcId="{A5BA7F68-AA72-459D-A7A8-5A52F9F0BFAF}" destId="{6B9A7B34-780E-4B5B-8ADA-C0861DB92A33}" srcOrd="0" destOrd="0" presId="urn:microsoft.com/office/officeart/2008/layout/HexagonCluster"/>
    <dgm:cxn modelId="{B0099E50-C71C-46E7-8231-4E722D402863}" type="presOf" srcId="{80ADE73F-65AB-4AA2-B29A-9813328F89DA}" destId="{B390B360-4C52-4C99-9AA3-DAE7A78CAD05}" srcOrd="0" destOrd="0" presId="urn:microsoft.com/office/officeart/2008/layout/HexagonCluster"/>
    <dgm:cxn modelId="{B52B5474-9DD2-4A5D-B5D6-E9D41D26BCBF}" type="presOf" srcId="{0E395E0B-3CDC-46D2-B14F-78726696BCE0}" destId="{046726BE-D98D-472D-BD25-39B43CFBA0D7}" srcOrd="0" destOrd="0" presId="urn:microsoft.com/office/officeart/2008/layout/HexagonCluster"/>
    <dgm:cxn modelId="{C92D7CEB-D0DE-4872-B4B1-0A9DC7B0788C}" type="presOf" srcId="{65C66422-05C6-4A45-8501-01E443E9EA01}" destId="{0704F9DB-21EE-476A-BF10-657F987DE89C}" srcOrd="0" destOrd="0" presId="urn:microsoft.com/office/officeart/2008/layout/HexagonCluster"/>
    <dgm:cxn modelId="{5FA827E1-2FA1-4089-B34A-E0F3E1A2FC25}" type="presOf" srcId="{24E1561D-D9F9-4CD6-91DF-B17E276EFD95}" destId="{5A7AA367-FCA2-424B-B9E2-15BDF5334AF4}" srcOrd="0" destOrd="0" presId="urn:microsoft.com/office/officeart/2008/layout/HexagonCluster"/>
    <dgm:cxn modelId="{125927F2-6D47-43A4-A89E-2F64E6B62464}" type="presOf" srcId="{181BC972-7AE8-4215-8295-21A74DCE8B20}" destId="{34511C71-1DDB-4056-8B5D-2C114485AA02}" srcOrd="0" destOrd="0" presId="urn:microsoft.com/office/officeart/2008/layout/HexagonCluster"/>
    <dgm:cxn modelId="{1E4C029F-C002-4020-99DA-7391153B76F0}" srcId="{5D566CE9-C134-49BD-ABE5-4B52A42FCC40}" destId="{1E05A147-7DE4-4109-9555-470ACC1FCD4F}" srcOrd="1" destOrd="0" parTransId="{730D52C9-1EB4-48AD-BAF6-30C517A5576C}" sibTransId="{A5BA7F68-AA72-459D-A7A8-5A52F9F0BFAF}"/>
    <dgm:cxn modelId="{2D835695-7D35-4A4A-87D2-42C056077D18}" type="presOf" srcId="{82DC2135-0EA8-4DA4-A544-E0604979935C}" destId="{E3C59718-E842-401F-989A-85E527299D96}" srcOrd="0" destOrd="0" presId="urn:microsoft.com/office/officeart/2008/layout/HexagonCluster"/>
    <dgm:cxn modelId="{BE07EE2B-9AC0-4E9A-B4EC-DB3BF24BBF88}" srcId="{5D566CE9-C134-49BD-ABE5-4B52A42FCC40}" destId="{181BC972-7AE8-4215-8295-21A74DCE8B20}" srcOrd="3" destOrd="0" parTransId="{A081EC6E-3DF7-44BD-9B7A-7F84C9709D45}" sibTransId="{80ADE73F-65AB-4AA2-B29A-9813328F89DA}"/>
    <dgm:cxn modelId="{DB6F5AD5-FBCE-4F2C-A3FB-AE5F8CFE745C}" type="presOf" srcId="{4E15B1A6-94CF-4370-AE35-60E9363E1544}" destId="{2E38C315-D140-4464-9073-1D288D433C37}" srcOrd="0" destOrd="0" presId="urn:microsoft.com/office/officeart/2008/layout/HexagonCluster"/>
    <dgm:cxn modelId="{F7926E3D-7E56-4E92-9F0B-386D81604179}" type="presOf" srcId="{1E05A147-7DE4-4109-9555-470ACC1FCD4F}" destId="{DCECCCD3-9FEF-4CC7-8EAA-3B098B64B3A9}" srcOrd="0" destOrd="0" presId="urn:microsoft.com/office/officeart/2008/layout/HexagonCluster"/>
    <dgm:cxn modelId="{AAD36152-3C52-492F-B143-07182ADE451B}" type="presParOf" srcId="{22689F9C-E774-4DF2-88EC-571BB9EDE5BB}" destId="{F2EB60A6-C287-4944-80F6-76840EC8A1BE}" srcOrd="0" destOrd="0" presId="urn:microsoft.com/office/officeart/2008/layout/HexagonCluster"/>
    <dgm:cxn modelId="{9AB1E0BF-01CC-4E97-971B-4C1BA7B7E26E}" type="presParOf" srcId="{F2EB60A6-C287-4944-80F6-76840EC8A1BE}" destId="{2E38C315-D140-4464-9073-1D288D433C37}" srcOrd="0" destOrd="0" presId="urn:microsoft.com/office/officeart/2008/layout/HexagonCluster"/>
    <dgm:cxn modelId="{BCEDC2B6-E6A5-4AAA-BD5A-6635C18F9A01}" type="presParOf" srcId="{22689F9C-E774-4DF2-88EC-571BB9EDE5BB}" destId="{A8CEB55A-7AF5-463C-95D4-B9AA41B7658D}" srcOrd="1" destOrd="0" presId="urn:microsoft.com/office/officeart/2008/layout/HexagonCluster"/>
    <dgm:cxn modelId="{76EF6A50-273E-46B2-9E0A-392A03C29051}" type="presParOf" srcId="{A8CEB55A-7AF5-463C-95D4-B9AA41B7658D}" destId="{8B040752-8E9A-4DAB-8097-4E169FD8CFAF}" srcOrd="0" destOrd="0" presId="urn:microsoft.com/office/officeart/2008/layout/HexagonCluster"/>
    <dgm:cxn modelId="{B643AAEC-336C-470E-84ED-F2C429E50EDF}" type="presParOf" srcId="{22689F9C-E774-4DF2-88EC-571BB9EDE5BB}" destId="{9399A5C1-F804-4E9B-995A-A73FF8352119}" srcOrd="2" destOrd="0" presId="urn:microsoft.com/office/officeart/2008/layout/HexagonCluster"/>
    <dgm:cxn modelId="{D1172797-06A1-49AC-903C-7DA7B406F803}" type="presParOf" srcId="{9399A5C1-F804-4E9B-995A-A73FF8352119}" destId="{046726BE-D98D-472D-BD25-39B43CFBA0D7}" srcOrd="0" destOrd="0" presId="urn:microsoft.com/office/officeart/2008/layout/HexagonCluster"/>
    <dgm:cxn modelId="{BB498F02-DABE-407F-95C7-58F9597084E2}" type="presParOf" srcId="{22689F9C-E774-4DF2-88EC-571BB9EDE5BB}" destId="{282E4D90-C57E-4D3A-983F-A9CEF7CBDB37}" srcOrd="3" destOrd="0" presId="urn:microsoft.com/office/officeart/2008/layout/HexagonCluster"/>
    <dgm:cxn modelId="{9C13D035-7666-47EF-AD67-E7C9CA534FE6}" type="presParOf" srcId="{282E4D90-C57E-4D3A-983F-A9CEF7CBDB37}" destId="{BC46CAA9-58A1-4EB6-A501-516C232B1467}" srcOrd="0" destOrd="0" presId="urn:microsoft.com/office/officeart/2008/layout/HexagonCluster"/>
    <dgm:cxn modelId="{137144E1-958D-4DEA-8D77-62AEB621ED32}" type="presParOf" srcId="{22689F9C-E774-4DF2-88EC-571BB9EDE5BB}" destId="{EDC7D9AF-BFF6-4B99-B4C0-5DD2776DB2C8}" srcOrd="4" destOrd="0" presId="urn:microsoft.com/office/officeart/2008/layout/HexagonCluster"/>
    <dgm:cxn modelId="{CC41C42A-9D5F-4BF3-9B2F-78BD395F9203}" type="presParOf" srcId="{EDC7D9AF-BFF6-4B99-B4C0-5DD2776DB2C8}" destId="{DCECCCD3-9FEF-4CC7-8EAA-3B098B64B3A9}" srcOrd="0" destOrd="0" presId="urn:microsoft.com/office/officeart/2008/layout/HexagonCluster"/>
    <dgm:cxn modelId="{CF747765-D883-434A-93B7-2036140D36A5}" type="presParOf" srcId="{22689F9C-E774-4DF2-88EC-571BB9EDE5BB}" destId="{747BDCC2-5937-4419-837C-8C83DD20BA9F}" srcOrd="5" destOrd="0" presId="urn:microsoft.com/office/officeart/2008/layout/HexagonCluster"/>
    <dgm:cxn modelId="{D491DC69-54F5-4CD4-B95E-C9D6B8A8EF6F}" type="presParOf" srcId="{747BDCC2-5937-4419-837C-8C83DD20BA9F}" destId="{14767C20-B307-4312-B326-CB5954F59801}" srcOrd="0" destOrd="0" presId="urn:microsoft.com/office/officeart/2008/layout/HexagonCluster"/>
    <dgm:cxn modelId="{EBAF8C98-F1FF-46B4-BD2E-F3E2D3F99A5C}" type="presParOf" srcId="{22689F9C-E774-4DF2-88EC-571BB9EDE5BB}" destId="{59974354-0DC5-40CB-8031-D3A92C177976}" srcOrd="6" destOrd="0" presId="urn:microsoft.com/office/officeart/2008/layout/HexagonCluster"/>
    <dgm:cxn modelId="{E2D7476F-EDDD-45F8-9859-2032A511720D}" type="presParOf" srcId="{59974354-0DC5-40CB-8031-D3A92C177976}" destId="{6B9A7B34-780E-4B5B-8ADA-C0861DB92A33}" srcOrd="0" destOrd="0" presId="urn:microsoft.com/office/officeart/2008/layout/HexagonCluster"/>
    <dgm:cxn modelId="{E3B8B55E-B7FF-4EDE-8240-8145CBF2FCC1}" type="presParOf" srcId="{22689F9C-E774-4DF2-88EC-571BB9EDE5BB}" destId="{A7CA8A0A-3500-4CD0-A7A9-BA079FB28116}" srcOrd="7" destOrd="0" presId="urn:microsoft.com/office/officeart/2008/layout/HexagonCluster"/>
    <dgm:cxn modelId="{D78F1B64-EDB1-4A43-B4B7-8FCBD29A8328}" type="presParOf" srcId="{A7CA8A0A-3500-4CD0-A7A9-BA079FB28116}" destId="{CC0398F2-0CAB-41A9-B34E-63E7B0A64915}" srcOrd="0" destOrd="0" presId="urn:microsoft.com/office/officeart/2008/layout/HexagonCluster"/>
    <dgm:cxn modelId="{81BDFB9F-91BB-453E-A697-76AF29F0CA48}" type="presParOf" srcId="{22689F9C-E774-4DF2-88EC-571BB9EDE5BB}" destId="{099DBBD6-EE38-4702-B28A-A33BE7BA1875}" srcOrd="8" destOrd="0" presId="urn:microsoft.com/office/officeart/2008/layout/HexagonCluster"/>
    <dgm:cxn modelId="{14592957-4873-49E2-A18F-856017455D52}" type="presParOf" srcId="{099DBBD6-EE38-4702-B28A-A33BE7BA1875}" destId="{5A7AA367-FCA2-424B-B9E2-15BDF5334AF4}" srcOrd="0" destOrd="0" presId="urn:microsoft.com/office/officeart/2008/layout/HexagonCluster"/>
    <dgm:cxn modelId="{E5A98701-F701-4EC6-B1A5-8BCBFCB76FBB}" type="presParOf" srcId="{22689F9C-E774-4DF2-88EC-571BB9EDE5BB}" destId="{D4E25D72-DADD-4A3B-9F59-6988249F84CE}" srcOrd="9" destOrd="0" presId="urn:microsoft.com/office/officeart/2008/layout/HexagonCluster"/>
    <dgm:cxn modelId="{CE5F8633-7470-49C3-BE89-790A7674661A}" type="presParOf" srcId="{D4E25D72-DADD-4A3B-9F59-6988249F84CE}" destId="{C7AEEF0C-3456-4CDE-BAE6-C6D8EBBC7C93}" srcOrd="0" destOrd="0" presId="urn:microsoft.com/office/officeart/2008/layout/HexagonCluster"/>
    <dgm:cxn modelId="{40A0CE8B-C7A1-4B22-8F6B-CDE4FD8C9E9C}" type="presParOf" srcId="{22689F9C-E774-4DF2-88EC-571BB9EDE5BB}" destId="{2433202E-FCBA-4530-8CDE-6E9D77F955E3}" srcOrd="10" destOrd="0" presId="urn:microsoft.com/office/officeart/2008/layout/HexagonCluster"/>
    <dgm:cxn modelId="{E25D9354-C863-4843-AFE4-2B75564D4083}" type="presParOf" srcId="{2433202E-FCBA-4530-8CDE-6E9D77F955E3}" destId="{0704F9DB-21EE-476A-BF10-657F987DE89C}" srcOrd="0" destOrd="0" presId="urn:microsoft.com/office/officeart/2008/layout/HexagonCluster"/>
    <dgm:cxn modelId="{FFD127CC-9587-42C5-BDCD-721AEB052E07}" type="presParOf" srcId="{22689F9C-E774-4DF2-88EC-571BB9EDE5BB}" destId="{6E83A376-571A-499A-B988-94DB62EEA0E2}" srcOrd="11" destOrd="0" presId="urn:microsoft.com/office/officeart/2008/layout/HexagonCluster"/>
    <dgm:cxn modelId="{DC9E0D07-2B54-4627-9147-C0C217C060DB}" type="presParOf" srcId="{6E83A376-571A-499A-B988-94DB62EEA0E2}" destId="{A0D31C25-9773-44BD-AC1A-01E565150743}" srcOrd="0" destOrd="0" presId="urn:microsoft.com/office/officeart/2008/layout/HexagonCluster"/>
    <dgm:cxn modelId="{C9C06B80-C948-4D31-912E-9F367816011E}" type="presParOf" srcId="{22689F9C-E774-4DF2-88EC-571BB9EDE5BB}" destId="{A1890376-093E-45F3-A946-53AD69163F08}" srcOrd="12" destOrd="0" presId="urn:microsoft.com/office/officeart/2008/layout/HexagonCluster"/>
    <dgm:cxn modelId="{C3936E5C-770C-4BBA-B946-DE8D216E0F5B}" type="presParOf" srcId="{A1890376-093E-45F3-A946-53AD69163F08}" destId="{34511C71-1DDB-4056-8B5D-2C114485AA02}" srcOrd="0" destOrd="0" presId="urn:microsoft.com/office/officeart/2008/layout/HexagonCluster"/>
    <dgm:cxn modelId="{192F5179-42AC-4113-AFD6-D82865865056}" type="presParOf" srcId="{22689F9C-E774-4DF2-88EC-571BB9EDE5BB}" destId="{5F30851B-0F9D-4B74-B40C-0FFCD684C1E2}" srcOrd="13" destOrd="0" presId="urn:microsoft.com/office/officeart/2008/layout/HexagonCluster"/>
    <dgm:cxn modelId="{A01FFA95-A98E-47C2-93CA-B6D7B1700B7C}" type="presParOf" srcId="{5F30851B-0F9D-4B74-B40C-0FFCD684C1E2}" destId="{FAF077B5-F031-4705-892A-1D9E38F19F58}" srcOrd="0" destOrd="0" presId="urn:microsoft.com/office/officeart/2008/layout/HexagonCluster"/>
    <dgm:cxn modelId="{BF5D183D-217C-44B4-8B72-9D435AC065A0}" type="presParOf" srcId="{22689F9C-E774-4DF2-88EC-571BB9EDE5BB}" destId="{CD2F3B89-9896-4552-8439-28B077E733D8}" srcOrd="14" destOrd="0" presId="urn:microsoft.com/office/officeart/2008/layout/HexagonCluster"/>
    <dgm:cxn modelId="{A5760230-6D1D-4982-9367-6E0F785037E4}" type="presParOf" srcId="{CD2F3B89-9896-4552-8439-28B077E733D8}" destId="{B390B360-4C52-4C99-9AA3-DAE7A78CAD05}" srcOrd="0" destOrd="0" presId="urn:microsoft.com/office/officeart/2008/layout/HexagonCluster"/>
    <dgm:cxn modelId="{FE1A40EE-7318-434E-A5B5-57B4597F6CEB}" type="presParOf" srcId="{22689F9C-E774-4DF2-88EC-571BB9EDE5BB}" destId="{0FFC0962-1A9F-42EC-87FA-E51769D10E9E}" srcOrd="15" destOrd="0" presId="urn:microsoft.com/office/officeart/2008/layout/HexagonCluster"/>
    <dgm:cxn modelId="{FA987F78-269F-41E8-AB51-4CFAF696D581}" type="presParOf" srcId="{0FFC0962-1A9F-42EC-87FA-E51769D10E9E}" destId="{5267932D-4F51-4C97-8AD2-12C1980C8CA9}" srcOrd="0" destOrd="0" presId="urn:microsoft.com/office/officeart/2008/layout/HexagonCluster"/>
    <dgm:cxn modelId="{D93B53DF-C8EF-458B-8745-2480A45B8E44}" type="presParOf" srcId="{22689F9C-E774-4DF2-88EC-571BB9EDE5BB}" destId="{188464DB-1FD8-467A-8D26-3E58D8920AC9}" srcOrd="16" destOrd="0" presId="urn:microsoft.com/office/officeart/2008/layout/HexagonCluster"/>
    <dgm:cxn modelId="{DEAF1C60-650B-4140-A06C-8946DBB00F32}" type="presParOf" srcId="{188464DB-1FD8-467A-8D26-3E58D8920AC9}" destId="{22D97ADE-9B4D-4CD9-B530-4BDACB3D4377}" srcOrd="0" destOrd="0" presId="urn:microsoft.com/office/officeart/2008/layout/HexagonCluster"/>
    <dgm:cxn modelId="{599786AB-35D5-47E8-AC96-B4013B434853}" type="presParOf" srcId="{22689F9C-E774-4DF2-88EC-571BB9EDE5BB}" destId="{10D792F1-12FF-4F8E-81A9-F08DBD8D829D}" srcOrd="17" destOrd="0" presId="urn:microsoft.com/office/officeart/2008/layout/HexagonCluster"/>
    <dgm:cxn modelId="{3A984D35-1BDA-486A-99EA-D645E1DCE8C1}" type="presParOf" srcId="{10D792F1-12FF-4F8E-81A9-F08DBD8D829D}" destId="{A5B45760-78EB-4158-9A5C-D767C63ABECC}" srcOrd="0" destOrd="0" presId="urn:microsoft.com/office/officeart/2008/layout/HexagonCluster"/>
    <dgm:cxn modelId="{F565E9B8-4DFF-48B7-9CF4-8495A4E5572E}" type="presParOf" srcId="{22689F9C-E774-4DF2-88EC-571BB9EDE5BB}" destId="{86EAF979-2359-46DB-857C-D17F81FE6A40}" srcOrd="18" destOrd="0" presId="urn:microsoft.com/office/officeart/2008/layout/HexagonCluster"/>
    <dgm:cxn modelId="{B8B12D46-0065-4B06-BD2F-567AA228369F}" type="presParOf" srcId="{86EAF979-2359-46DB-857C-D17F81FE6A40}" destId="{E3C59718-E842-401F-989A-85E527299D96}" srcOrd="0" destOrd="0" presId="urn:microsoft.com/office/officeart/2008/layout/HexagonCluster"/>
    <dgm:cxn modelId="{487297AE-B436-4DC0-B43E-E88086B0613E}" type="presParOf" srcId="{22689F9C-E774-4DF2-88EC-571BB9EDE5BB}" destId="{2BBFEA6E-B970-4C2D-B8EF-0858E6A80BF4}" srcOrd="19" destOrd="0" presId="urn:microsoft.com/office/officeart/2008/layout/HexagonCluster"/>
    <dgm:cxn modelId="{CD7E24EE-BE97-401A-8AAC-CBE1901047D9}" type="presParOf" srcId="{2BBFEA6E-B970-4C2D-B8EF-0858E6A80BF4}" destId="{8F7CBAA5-3A8C-4307-AF29-EC33AE13D9D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FCB434-3355-4E7E-80ED-F22BCE479535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8A3CA5D-EC32-496C-ADE7-224687F98F85}">
      <dgm:prSet custT="1"/>
      <dgm:spPr/>
      <dgm:t>
        <a:bodyPr/>
        <a:lstStyle/>
        <a:p>
          <a:r>
            <a:rPr lang="ru-RU" sz="2000" b="1" dirty="0">
              <a:effectLst/>
              <a:cs typeface="Times New Roman" pitchFamily="18" charset="0"/>
            </a:rPr>
            <a:t>Профили: </a:t>
          </a:r>
          <a:endParaRPr lang="ru-RU" sz="2000" b="1" dirty="0">
            <a:effectLst/>
          </a:endParaRPr>
        </a:p>
      </dgm:t>
    </dgm:pt>
    <dgm:pt modelId="{37547C14-3948-4AF1-B64E-977DBAB1C4A4}" type="par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F1CFD7F5-B033-45E8-8B5A-D3C7F38CBC06}" type="sib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F673606-4151-4313-AC8A-99D93E539564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b="1" dirty="0">
              <a:cs typeface="Times New Roman" pitchFamily="18" charset="0"/>
            </a:rPr>
            <a:t>Управление качеством и безопасностью продуктов питания</a:t>
          </a:r>
          <a:endParaRPr lang="ru-RU" sz="1800" b="1" dirty="0">
            <a:effectLst/>
          </a:endParaRPr>
        </a:p>
      </dgm:t>
    </dgm:pt>
    <dgm:pt modelId="{D5C8C4D0-24FF-4F8D-B939-DD38BDF42104}" type="par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422A0311-8BF5-41DF-98B8-871CC42E659D}" type="sib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1E53D130-42E9-4D7A-8E53-DCA113922400}">
      <dgm:prSet phldrT="[Текст]" custT="1"/>
      <dgm:spPr/>
      <dgm:t>
        <a:bodyPr/>
        <a:lstStyle/>
        <a:p>
          <a:pPr>
            <a:buNone/>
          </a:pPr>
          <a:r>
            <a:rPr lang="ru-RU" sz="2000" b="1" dirty="0">
              <a:effectLst/>
            </a:rPr>
            <a:t>Форма обучения:</a:t>
          </a:r>
        </a:p>
      </dgm:t>
    </dgm:pt>
    <dgm:pt modelId="{3FAD1D61-C211-4345-ACC6-C1140532F436}" type="par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06D08211-1CBD-442E-8C94-207DB0548619}" type="sib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049C76F-1C30-4E9E-9E9E-5859ED6A3B48}">
      <dgm:prSet phldrT="[Текст]" custT="1"/>
      <dgm:spPr/>
      <dgm:t>
        <a:bodyPr/>
        <a:lstStyle/>
        <a:p>
          <a:pPr>
            <a:buNone/>
          </a:pPr>
          <a:r>
            <a:rPr lang="ru-RU" sz="1800" b="1" dirty="0" smtClean="0">
              <a:effectLst/>
            </a:rPr>
            <a:t>очная</a:t>
          </a:r>
          <a:endParaRPr lang="ru-RU" sz="1800" b="1" dirty="0">
            <a:effectLst/>
          </a:endParaRPr>
        </a:p>
      </dgm:t>
    </dgm:pt>
    <dgm:pt modelId="{68DC39C5-ACC1-41A3-A151-CDFF9CBF2FEA}" type="par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6C26C5DF-2375-420C-9D87-19BD054E1AF2}" type="sib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75FB2F66-F1D5-464B-AC2D-0C060352E0AF}" type="pres">
      <dgm:prSet presAssocID="{7AFCB434-3355-4E7E-80ED-F22BCE479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16597-D4C1-4042-A1CB-FC807325FD9C}" type="pres">
      <dgm:prSet presAssocID="{F8A3CA5D-EC32-496C-ADE7-224687F98F85}" presName="linNode" presStyleCnt="0"/>
      <dgm:spPr/>
    </dgm:pt>
    <dgm:pt modelId="{7BEB633A-D4CD-4EC2-BD7F-555B8F5B2E7D}" type="pres">
      <dgm:prSet presAssocID="{F8A3CA5D-EC32-496C-ADE7-224687F98F85}" presName="parentText" presStyleLbl="node1" presStyleIdx="0" presStyleCnt="2" custScaleX="73057" custLinFactNeighborX="-11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A2346-665C-4481-8D57-B611098FF27D}" type="pres">
      <dgm:prSet presAssocID="{F8A3CA5D-EC32-496C-ADE7-224687F98F85}" presName="descendantText" presStyleLbl="alignAccFollowNode1" presStyleIdx="0" presStyleCnt="2" custScaleX="152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B4793-7A85-48E7-BB68-E65F8410D6B1}" type="pres">
      <dgm:prSet presAssocID="{F1CFD7F5-B033-45E8-8B5A-D3C7F38CBC06}" presName="sp" presStyleCnt="0"/>
      <dgm:spPr/>
    </dgm:pt>
    <dgm:pt modelId="{8EC5C013-1A85-4F7D-91A0-A04F518913C7}" type="pres">
      <dgm:prSet presAssocID="{1E53D130-42E9-4D7A-8E53-DCA113922400}" presName="linNode" presStyleCnt="0"/>
      <dgm:spPr/>
    </dgm:pt>
    <dgm:pt modelId="{CF43F9A9-1724-41EB-8336-83D107F54524}" type="pres">
      <dgm:prSet presAssocID="{1E53D130-42E9-4D7A-8E53-DCA113922400}" presName="parentText" presStyleLbl="node1" presStyleIdx="1" presStyleCnt="2" custScaleX="73057" custLinFactNeighborX="-11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6A6E-6586-45C6-8281-39A66A7DA2BD}" type="pres">
      <dgm:prSet presAssocID="{1E53D130-42E9-4D7A-8E53-DCA113922400}" presName="descendantText" presStyleLbl="alignAccFollowNode1" presStyleIdx="1" presStyleCnt="2" custScaleX="152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B3A5A-BBCF-4B62-93D2-3B5AFCB318B9}" srcId="{7AFCB434-3355-4E7E-80ED-F22BCE479535}" destId="{F8A3CA5D-EC32-496C-ADE7-224687F98F85}" srcOrd="0" destOrd="0" parTransId="{37547C14-3948-4AF1-B64E-977DBAB1C4A4}" sibTransId="{F1CFD7F5-B033-45E8-8B5A-D3C7F38CBC06}"/>
    <dgm:cxn modelId="{DEDEABBD-BA9C-436E-A5C5-485B4CCD4C4D}" srcId="{F8A3CA5D-EC32-496C-ADE7-224687F98F85}" destId="{DF673606-4151-4313-AC8A-99D93E539564}" srcOrd="0" destOrd="0" parTransId="{D5C8C4D0-24FF-4F8D-B939-DD38BDF42104}" sibTransId="{422A0311-8BF5-41DF-98B8-871CC42E659D}"/>
    <dgm:cxn modelId="{1B9651EC-A7F9-4D3F-ABB2-6260E1E93C37}" type="presOf" srcId="{1E53D130-42E9-4D7A-8E53-DCA113922400}" destId="{CF43F9A9-1724-41EB-8336-83D107F54524}" srcOrd="0" destOrd="0" presId="urn:microsoft.com/office/officeart/2005/8/layout/vList5"/>
    <dgm:cxn modelId="{40D04471-D46E-4893-B565-48C7A8BC170E}" type="presOf" srcId="{7AFCB434-3355-4E7E-80ED-F22BCE479535}" destId="{75FB2F66-F1D5-464B-AC2D-0C060352E0AF}" srcOrd="0" destOrd="0" presId="urn:microsoft.com/office/officeart/2005/8/layout/vList5"/>
    <dgm:cxn modelId="{99288262-DD6E-4B2A-86CF-56A9E4C29339}" type="presOf" srcId="{F8A3CA5D-EC32-496C-ADE7-224687F98F85}" destId="{7BEB633A-D4CD-4EC2-BD7F-555B8F5B2E7D}" srcOrd="0" destOrd="0" presId="urn:microsoft.com/office/officeart/2005/8/layout/vList5"/>
    <dgm:cxn modelId="{B216A580-2D3E-4C68-88B1-A1F9FDF6FBE1}" type="presOf" srcId="{D049C76F-1C30-4E9E-9E9E-5859ED6A3B48}" destId="{DD3A6A6E-6586-45C6-8281-39A66A7DA2BD}" srcOrd="0" destOrd="0" presId="urn:microsoft.com/office/officeart/2005/8/layout/vList5"/>
    <dgm:cxn modelId="{BE1334C2-D207-4A07-A8CB-6323618DEB3A}" srcId="{7AFCB434-3355-4E7E-80ED-F22BCE479535}" destId="{1E53D130-42E9-4D7A-8E53-DCA113922400}" srcOrd="1" destOrd="0" parTransId="{3FAD1D61-C211-4345-ACC6-C1140532F436}" sibTransId="{06D08211-1CBD-442E-8C94-207DB0548619}"/>
    <dgm:cxn modelId="{048EB5E4-C759-4501-ABBF-D343FD331F55}" srcId="{1E53D130-42E9-4D7A-8E53-DCA113922400}" destId="{D049C76F-1C30-4E9E-9E9E-5859ED6A3B48}" srcOrd="0" destOrd="0" parTransId="{68DC39C5-ACC1-41A3-A151-CDFF9CBF2FEA}" sibTransId="{6C26C5DF-2375-420C-9D87-19BD054E1AF2}"/>
    <dgm:cxn modelId="{1444F992-1C2D-4BA0-AAD8-8C2F273AF615}" type="presOf" srcId="{DF673606-4151-4313-AC8A-99D93E539564}" destId="{D1BA2346-665C-4481-8D57-B611098FF27D}" srcOrd="0" destOrd="0" presId="urn:microsoft.com/office/officeart/2005/8/layout/vList5"/>
    <dgm:cxn modelId="{C7E37151-CF12-4280-A673-AD130E6B2527}" type="presParOf" srcId="{75FB2F66-F1D5-464B-AC2D-0C060352E0AF}" destId="{3D116597-D4C1-4042-A1CB-FC807325FD9C}" srcOrd="0" destOrd="0" presId="urn:microsoft.com/office/officeart/2005/8/layout/vList5"/>
    <dgm:cxn modelId="{D79002F4-A924-4BC3-A35F-B784E6118FC0}" type="presParOf" srcId="{3D116597-D4C1-4042-A1CB-FC807325FD9C}" destId="{7BEB633A-D4CD-4EC2-BD7F-555B8F5B2E7D}" srcOrd="0" destOrd="0" presId="urn:microsoft.com/office/officeart/2005/8/layout/vList5"/>
    <dgm:cxn modelId="{409FA1D8-3E0D-43F4-BDC0-3C257987BC64}" type="presParOf" srcId="{3D116597-D4C1-4042-A1CB-FC807325FD9C}" destId="{D1BA2346-665C-4481-8D57-B611098FF27D}" srcOrd="1" destOrd="0" presId="urn:microsoft.com/office/officeart/2005/8/layout/vList5"/>
    <dgm:cxn modelId="{F4EEF979-A45F-4842-901C-514374531736}" type="presParOf" srcId="{75FB2F66-F1D5-464B-AC2D-0C060352E0AF}" destId="{1ACB4793-7A85-48E7-BB68-E65F8410D6B1}" srcOrd="1" destOrd="0" presId="urn:microsoft.com/office/officeart/2005/8/layout/vList5"/>
    <dgm:cxn modelId="{AD10125B-0360-4A57-A4FF-F3B2BAB79B13}" type="presParOf" srcId="{75FB2F66-F1D5-464B-AC2D-0C060352E0AF}" destId="{8EC5C013-1A85-4F7D-91A0-A04F518913C7}" srcOrd="2" destOrd="0" presId="urn:microsoft.com/office/officeart/2005/8/layout/vList5"/>
    <dgm:cxn modelId="{22217C71-3D49-4D5F-8525-CB659E96C5F5}" type="presParOf" srcId="{8EC5C013-1A85-4F7D-91A0-A04F518913C7}" destId="{CF43F9A9-1724-41EB-8336-83D107F54524}" srcOrd="0" destOrd="0" presId="urn:microsoft.com/office/officeart/2005/8/layout/vList5"/>
    <dgm:cxn modelId="{20D34824-83CA-48EC-94C7-7F278A0B57D1}" type="presParOf" srcId="{8EC5C013-1A85-4F7D-91A0-A04F518913C7}" destId="{DD3A6A6E-6586-45C6-8281-39A66A7DA2BD}" srcOrd="1" destOrd="0" presId="urn:microsoft.com/office/officeart/2005/8/layout/vList5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EFD9B-0AAC-400D-BE7B-206A1690544D}" type="doc">
      <dgm:prSet loTypeId="urn:microsoft.com/office/officeart/2005/8/layout/process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20669A-7778-49F3-87ED-202BC9543BF8}">
      <dgm:prSet phldrT="[Текст]" custT="1"/>
      <dgm:spPr/>
      <dgm:t>
        <a:bodyPr/>
        <a:lstStyle/>
        <a:p>
          <a:pPr>
            <a:buFont typeface="Arial" charset="0"/>
            <a:buNone/>
          </a:pPr>
          <a:r>
            <a:rPr lang="ru-RU" sz="2400" b="1" dirty="0">
              <a:solidFill>
                <a:srgbClr val="C00000"/>
              </a:solidFill>
              <a:effectLst/>
            </a:rPr>
            <a:t>В ВУЗ без вступительных экзаменов</a:t>
          </a:r>
          <a:endParaRPr lang="ru-RU" sz="2400" dirty="0">
            <a:solidFill>
              <a:srgbClr val="C00000"/>
            </a:solidFill>
            <a:effectLst/>
          </a:endParaRPr>
        </a:p>
      </dgm:t>
    </dgm:pt>
    <dgm:pt modelId="{5701E3C4-5A65-4B45-A6F2-333C54DB03FD}" type="parTrans" cxnId="{84EEC7F6-A80A-4BBB-B03E-75B6CFA54865}">
      <dgm:prSet/>
      <dgm:spPr/>
      <dgm:t>
        <a:bodyPr/>
        <a:lstStyle/>
        <a:p>
          <a:endParaRPr lang="ru-RU" sz="2400"/>
        </a:p>
      </dgm:t>
    </dgm:pt>
    <dgm:pt modelId="{F4DA6A0C-F3AC-4067-8819-B4690C919DAF}" type="sibTrans" cxnId="{84EEC7F6-A80A-4BBB-B03E-75B6CFA54865}">
      <dgm:prSet/>
      <dgm:spPr/>
      <dgm:t>
        <a:bodyPr/>
        <a:lstStyle/>
        <a:p>
          <a:endParaRPr lang="ru-RU" sz="2400"/>
        </a:p>
      </dgm:t>
    </dgm:pt>
    <dgm:pt modelId="{B0E5709D-65A9-4BD3-9533-A474C1F18EC9}">
      <dgm:prSet phldrT="[Текст]" custT="1"/>
      <dgm:spPr/>
      <dgm:t>
        <a:bodyPr/>
        <a:lstStyle/>
        <a:p>
          <a:pPr>
            <a:buNone/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базе 9 классов → 3 г. 10 мес.</a:t>
          </a:r>
        </a:p>
        <a:p>
          <a:pPr>
            <a:buNone/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базе 11 классов → 2 г. 10 мес.</a:t>
          </a:r>
          <a:endParaRPr lang="ru-RU" sz="2400" dirty="0"/>
        </a:p>
      </dgm:t>
    </dgm:pt>
    <dgm:pt modelId="{2002FAA2-64B5-412E-B650-26E9A8C8E71B}" type="parTrans" cxnId="{E640166B-4562-4043-AF14-AD9363FAF690}">
      <dgm:prSet/>
      <dgm:spPr/>
      <dgm:t>
        <a:bodyPr/>
        <a:lstStyle/>
        <a:p>
          <a:endParaRPr lang="ru-RU" sz="2400"/>
        </a:p>
      </dgm:t>
    </dgm:pt>
    <dgm:pt modelId="{81261987-C01A-41DB-8695-1FC912449A8F}" type="sibTrans" cxnId="{E640166B-4562-4043-AF14-AD9363FAF690}">
      <dgm:prSet/>
      <dgm:spPr/>
      <dgm:t>
        <a:bodyPr/>
        <a:lstStyle/>
        <a:p>
          <a:endParaRPr lang="ru-RU" sz="2400"/>
        </a:p>
      </dgm:t>
    </dgm:pt>
    <dgm:pt modelId="{A190A6E7-B806-49B4-8261-97429AB12847}">
      <dgm:prSet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effectLst/>
            </a:rPr>
            <a:t>Высшее образование без ЕГЭ → внутренние тесты</a:t>
          </a:r>
        </a:p>
      </dgm:t>
    </dgm:pt>
    <dgm:pt modelId="{67267291-B0AC-427A-B80F-9DC1E0DB89E7}" type="parTrans" cxnId="{A45226AC-D002-4013-AD46-73AAF2F2F4FB}">
      <dgm:prSet/>
      <dgm:spPr/>
      <dgm:t>
        <a:bodyPr/>
        <a:lstStyle/>
        <a:p>
          <a:endParaRPr lang="ru-RU" sz="2400"/>
        </a:p>
      </dgm:t>
    </dgm:pt>
    <dgm:pt modelId="{89859962-3BD6-42A2-B19A-7B312DC0A383}" type="sibTrans" cxnId="{A45226AC-D002-4013-AD46-73AAF2F2F4FB}">
      <dgm:prSet/>
      <dgm:spPr/>
      <dgm:t>
        <a:bodyPr/>
        <a:lstStyle/>
        <a:p>
          <a:endParaRPr lang="ru-RU" sz="2400"/>
        </a:p>
      </dgm:t>
    </dgm:pt>
    <dgm:pt modelId="{13AB6EE9-166F-4F2A-AB7C-18881BB70847}" type="pres">
      <dgm:prSet presAssocID="{C52EFD9B-0AAC-400D-BE7B-206A16905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9F0A8-9440-4FA2-BE79-8E39F0D2CF54}" type="pres">
      <dgm:prSet presAssocID="{A190A6E7-B806-49B4-8261-97429AB12847}" presName="boxAndChildren" presStyleCnt="0"/>
      <dgm:spPr/>
    </dgm:pt>
    <dgm:pt modelId="{D774BCCA-BD18-44E7-94EC-88276AE95C6C}" type="pres">
      <dgm:prSet presAssocID="{A190A6E7-B806-49B4-8261-97429AB12847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60A5A9-E2CB-4209-B871-3340F9C3295B}" type="pres">
      <dgm:prSet presAssocID="{81261987-C01A-41DB-8695-1FC912449A8F}" presName="sp" presStyleCnt="0"/>
      <dgm:spPr/>
    </dgm:pt>
    <dgm:pt modelId="{36E4BCF6-AEB2-435C-9D1B-16AFE4BA0EC6}" type="pres">
      <dgm:prSet presAssocID="{B0E5709D-65A9-4BD3-9533-A474C1F18EC9}" presName="arrowAndChildren" presStyleCnt="0"/>
      <dgm:spPr/>
    </dgm:pt>
    <dgm:pt modelId="{D948C1A2-FAED-427A-B685-194A1F8591F0}" type="pres">
      <dgm:prSet presAssocID="{B0E5709D-65A9-4BD3-9533-A474C1F18EC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FBDC35E-5BD2-4584-ABFE-873399F497DE}" type="pres">
      <dgm:prSet presAssocID="{F4DA6A0C-F3AC-4067-8819-B4690C919DAF}" presName="sp" presStyleCnt="0"/>
      <dgm:spPr/>
    </dgm:pt>
    <dgm:pt modelId="{6F134639-123B-4791-9CBC-62CD645DD275}" type="pres">
      <dgm:prSet presAssocID="{3C20669A-7778-49F3-87ED-202BC9543BF8}" presName="arrowAndChildren" presStyleCnt="0"/>
      <dgm:spPr/>
    </dgm:pt>
    <dgm:pt modelId="{C6C5CA27-6053-4BBC-8D59-B49238F5F2A9}" type="pres">
      <dgm:prSet presAssocID="{3C20669A-7778-49F3-87ED-202BC9543BF8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A45226AC-D002-4013-AD46-73AAF2F2F4FB}" srcId="{C52EFD9B-0AAC-400D-BE7B-206A1690544D}" destId="{A190A6E7-B806-49B4-8261-97429AB12847}" srcOrd="2" destOrd="0" parTransId="{67267291-B0AC-427A-B80F-9DC1E0DB89E7}" sibTransId="{89859962-3BD6-42A2-B19A-7B312DC0A383}"/>
    <dgm:cxn modelId="{E640166B-4562-4043-AF14-AD9363FAF690}" srcId="{C52EFD9B-0AAC-400D-BE7B-206A1690544D}" destId="{B0E5709D-65A9-4BD3-9533-A474C1F18EC9}" srcOrd="1" destOrd="0" parTransId="{2002FAA2-64B5-412E-B650-26E9A8C8E71B}" sibTransId="{81261987-C01A-41DB-8695-1FC912449A8F}"/>
    <dgm:cxn modelId="{83A52EED-A1C6-4C24-9A55-BFAFF2803E80}" type="presOf" srcId="{3C20669A-7778-49F3-87ED-202BC9543BF8}" destId="{C6C5CA27-6053-4BBC-8D59-B49238F5F2A9}" srcOrd="0" destOrd="0" presId="urn:microsoft.com/office/officeart/2005/8/layout/process4"/>
    <dgm:cxn modelId="{84EEC7F6-A80A-4BBB-B03E-75B6CFA54865}" srcId="{C52EFD9B-0AAC-400D-BE7B-206A1690544D}" destId="{3C20669A-7778-49F3-87ED-202BC9543BF8}" srcOrd="0" destOrd="0" parTransId="{5701E3C4-5A65-4B45-A6F2-333C54DB03FD}" sibTransId="{F4DA6A0C-F3AC-4067-8819-B4690C919DAF}"/>
    <dgm:cxn modelId="{69C4E053-29CA-45B7-9523-DBAE0454B2D2}" type="presOf" srcId="{A190A6E7-B806-49B4-8261-97429AB12847}" destId="{D774BCCA-BD18-44E7-94EC-88276AE95C6C}" srcOrd="0" destOrd="0" presId="urn:microsoft.com/office/officeart/2005/8/layout/process4"/>
    <dgm:cxn modelId="{C3D4F2AC-B0AB-4B66-8D7A-41D4EC339541}" type="presOf" srcId="{C52EFD9B-0AAC-400D-BE7B-206A1690544D}" destId="{13AB6EE9-166F-4F2A-AB7C-18881BB70847}" srcOrd="0" destOrd="0" presId="urn:microsoft.com/office/officeart/2005/8/layout/process4"/>
    <dgm:cxn modelId="{2EFA81BF-66E2-4B1B-8E9E-E3E5C43D8498}" type="presOf" srcId="{B0E5709D-65A9-4BD3-9533-A474C1F18EC9}" destId="{D948C1A2-FAED-427A-B685-194A1F8591F0}" srcOrd="0" destOrd="0" presId="urn:microsoft.com/office/officeart/2005/8/layout/process4"/>
    <dgm:cxn modelId="{7825BCB2-9935-4921-B427-9BC405AA2C0D}" type="presParOf" srcId="{13AB6EE9-166F-4F2A-AB7C-18881BB70847}" destId="{8309F0A8-9440-4FA2-BE79-8E39F0D2CF54}" srcOrd="0" destOrd="0" presId="urn:microsoft.com/office/officeart/2005/8/layout/process4"/>
    <dgm:cxn modelId="{D883D43B-F128-4892-A0B3-F6F6D1395F48}" type="presParOf" srcId="{8309F0A8-9440-4FA2-BE79-8E39F0D2CF54}" destId="{D774BCCA-BD18-44E7-94EC-88276AE95C6C}" srcOrd="0" destOrd="0" presId="urn:microsoft.com/office/officeart/2005/8/layout/process4"/>
    <dgm:cxn modelId="{715EB317-13E7-40F0-A083-C8DDCBF2CB75}" type="presParOf" srcId="{13AB6EE9-166F-4F2A-AB7C-18881BB70847}" destId="{F660A5A9-E2CB-4209-B871-3340F9C3295B}" srcOrd="1" destOrd="0" presId="urn:microsoft.com/office/officeart/2005/8/layout/process4"/>
    <dgm:cxn modelId="{70869C1A-9FE9-4C58-9142-D0858F5B4A7A}" type="presParOf" srcId="{13AB6EE9-166F-4F2A-AB7C-18881BB70847}" destId="{36E4BCF6-AEB2-435C-9D1B-16AFE4BA0EC6}" srcOrd="2" destOrd="0" presId="urn:microsoft.com/office/officeart/2005/8/layout/process4"/>
    <dgm:cxn modelId="{0B84DE8F-6E78-44B6-A46E-02A027877878}" type="presParOf" srcId="{36E4BCF6-AEB2-435C-9D1B-16AFE4BA0EC6}" destId="{D948C1A2-FAED-427A-B685-194A1F8591F0}" srcOrd="0" destOrd="0" presId="urn:microsoft.com/office/officeart/2005/8/layout/process4"/>
    <dgm:cxn modelId="{B429A857-B1AC-4B47-A8B3-0A40CD5928BA}" type="presParOf" srcId="{13AB6EE9-166F-4F2A-AB7C-18881BB70847}" destId="{5FBDC35E-5BD2-4584-ABFE-873399F497DE}" srcOrd="3" destOrd="0" presId="urn:microsoft.com/office/officeart/2005/8/layout/process4"/>
    <dgm:cxn modelId="{0E065066-99DF-4D89-A25F-A4DF0BFF2708}" type="presParOf" srcId="{13AB6EE9-166F-4F2A-AB7C-18881BB70847}" destId="{6F134639-123B-4791-9CBC-62CD645DD275}" srcOrd="4" destOrd="0" presId="urn:microsoft.com/office/officeart/2005/8/layout/process4"/>
    <dgm:cxn modelId="{8F57E943-573C-4DDD-8B01-644F2E1B46E0}" type="presParOf" srcId="{6F134639-123B-4791-9CBC-62CD645DD275}" destId="{C6C5CA27-6053-4BBC-8D59-B49238F5F2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018B1-5B68-4C29-888F-DB72208BCD3C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1_2" csCatId="accent1" phldr="1"/>
      <dgm:spPr/>
    </dgm:pt>
    <dgm:pt modelId="{56AE979E-7FEE-4738-B0FC-EAE19E15077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gm:t>
    </dgm:pt>
    <dgm:pt modelId="{56828D48-5779-422B-8F2C-153044482886}" type="par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351F6-3B6F-4AF6-B6C4-A943B0E202CB}" type="sib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724C7-D8FD-43DD-9E73-50A7B137EE50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gm:t>
    </dgm:pt>
    <dgm:pt modelId="{8144CCD8-D9BB-4A0C-AD92-CE534E372EC3}" type="par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D3347-7491-47E9-98ED-C45140E12C9D}" type="sib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F2C96-F2EF-4005-9985-471F8357433B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Биология</a:t>
          </a:r>
        </a:p>
      </dgm:t>
    </dgm:pt>
    <dgm:pt modelId="{2FE4154C-D6B3-4F84-8E40-E61A2C541C3E}" type="par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C038C-E629-45FD-AED3-93A03087D9EA}" type="sib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2A11D2-6539-4771-B987-54B840F1E95A}" type="pres">
      <dgm:prSet presAssocID="{351018B1-5B68-4C29-888F-DB72208BCD3C}" presName="diagram" presStyleCnt="0">
        <dgm:presLayoutVars>
          <dgm:dir/>
        </dgm:presLayoutVars>
      </dgm:prSet>
      <dgm:spPr/>
    </dgm:pt>
    <dgm:pt modelId="{174EE160-D97C-441A-9BE4-8FBB7EA4BB29}" type="pres">
      <dgm:prSet presAssocID="{56AE979E-7FEE-4738-B0FC-EAE19E15077F}" presName="composite" presStyleCnt="0"/>
      <dgm:spPr/>
    </dgm:pt>
    <dgm:pt modelId="{9B51D786-1919-44C9-9C0D-99C5F42523C3}" type="pres">
      <dgm:prSet presAssocID="{56AE979E-7FEE-4738-B0FC-EAE19E15077F}" presName="Image" presStyleLbl="bgShp" presStyleIdx="0" presStyleCnt="3" custScaleY="119348" custLinFactNeighborY="-15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E84B4171-338F-449B-A94A-1428CFCFED37}" type="pres">
      <dgm:prSet presAssocID="{56AE979E-7FEE-4738-B0FC-EAE19E15077F}" presName="Parent" presStyleLbl="node0" presStyleIdx="0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00020-D093-4B7E-9646-7C0337CA0BA5}" type="pres">
      <dgm:prSet presAssocID="{C9C351F6-3B6F-4AF6-B6C4-A943B0E202CB}" presName="sibTrans" presStyleCnt="0"/>
      <dgm:spPr/>
    </dgm:pt>
    <dgm:pt modelId="{9C37F773-3D47-4B95-9ED0-654AA96392C2}" type="pres">
      <dgm:prSet presAssocID="{774724C7-D8FD-43DD-9E73-50A7B137EE50}" presName="composite" presStyleCnt="0"/>
      <dgm:spPr/>
    </dgm:pt>
    <dgm:pt modelId="{77CD47B4-D54E-4533-842C-F0A1EF3EC8CA}" type="pres">
      <dgm:prSet presAssocID="{774724C7-D8FD-43DD-9E73-50A7B137EE50}" presName="Image" presStyleLbl="bgShp" presStyleIdx="1" presStyleCnt="3" custScaleY="119348" custLinFactNeighborY="-15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7F2CF75-002F-4304-B91A-5239260D74B4}" type="pres">
      <dgm:prSet presAssocID="{774724C7-D8FD-43DD-9E73-50A7B137EE50}" presName="Parent" presStyleLbl="node0" presStyleIdx="1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2291B-3D69-4211-8D32-2F88CBBDAAE7}" type="pres">
      <dgm:prSet presAssocID="{9DBD3347-7491-47E9-98ED-C45140E12C9D}" presName="sibTrans" presStyleCnt="0"/>
      <dgm:spPr/>
    </dgm:pt>
    <dgm:pt modelId="{761570F2-4E47-447A-A809-8016BAC8C340}" type="pres">
      <dgm:prSet presAssocID="{29DF2C96-F2EF-4005-9985-471F8357433B}" presName="composite" presStyleCnt="0"/>
      <dgm:spPr/>
    </dgm:pt>
    <dgm:pt modelId="{20089D60-D6B1-42FD-A5F4-087EF561EF51}" type="pres">
      <dgm:prSet presAssocID="{29DF2C96-F2EF-4005-9985-471F8357433B}" presName="Image" presStyleLbl="bgShp" presStyleIdx="2" presStyleCnt="3" custScaleY="119348" custLinFactNeighborY="-151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D31F8F5-E7D0-4BC8-875D-EF2FBAB1F730}" type="pres">
      <dgm:prSet presAssocID="{29DF2C96-F2EF-4005-9985-471F8357433B}" presName="Parent" presStyleLbl="node0" presStyleIdx="2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02D20E-BF6A-46F3-BB70-A5248201A7A5}" type="presOf" srcId="{351018B1-5B68-4C29-888F-DB72208BCD3C}" destId="{C82A11D2-6539-4771-B987-54B840F1E95A}" srcOrd="0" destOrd="0" presId="urn:microsoft.com/office/officeart/2008/layout/BendingPictureCaption"/>
    <dgm:cxn modelId="{A15EC231-85D6-4CD8-A76B-B3994B0AA0B4}" type="presOf" srcId="{56AE979E-7FEE-4738-B0FC-EAE19E15077F}" destId="{E84B4171-338F-449B-A94A-1428CFCFED37}" srcOrd="0" destOrd="0" presId="urn:microsoft.com/office/officeart/2008/layout/BendingPictureCaption"/>
    <dgm:cxn modelId="{275DFBC4-9D13-43AC-BC49-468B7C56A3CA}" type="presOf" srcId="{29DF2C96-F2EF-4005-9985-471F8357433B}" destId="{BD31F8F5-E7D0-4BC8-875D-EF2FBAB1F730}" srcOrd="0" destOrd="0" presId="urn:microsoft.com/office/officeart/2008/layout/BendingPictureCaption"/>
    <dgm:cxn modelId="{030BDFC6-6EB0-4C89-B3FD-28ACF72AF821}" srcId="{351018B1-5B68-4C29-888F-DB72208BCD3C}" destId="{774724C7-D8FD-43DD-9E73-50A7B137EE50}" srcOrd="1" destOrd="0" parTransId="{8144CCD8-D9BB-4A0C-AD92-CE534E372EC3}" sibTransId="{9DBD3347-7491-47E9-98ED-C45140E12C9D}"/>
    <dgm:cxn modelId="{DBDF8F52-DC5C-4774-AFF5-0D256B8D7065}" srcId="{351018B1-5B68-4C29-888F-DB72208BCD3C}" destId="{56AE979E-7FEE-4738-B0FC-EAE19E15077F}" srcOrd="0" destOrd="0" parTransId="{56828D48-5779-422B-8F2C-153044482886}" sibTransId="{C9C351F6-3B6F-4AF6-B6C4-A943B0E202CB}"/>
    <dgm:cxn modelId="{D42E1B1E-D4BA-47BD-AF2E-CA3EE742B5A0}" type="presOf" srcId="{774724C7-D8FD-43DD-9E73-50A7B137EE50}" destId="{B7F2CF75-002F-4304-B91A-5239260D74B4}" srcOrd="0" destOrd="0" presId="urn:microsoft.com/office/officeart/2008/layout/BendingPictureCaption"/>
    <dgm:cxn modelId="{1B85F16C-5025-4A81-9728-84180A3A99F2}" srcId="{351018B1-5B68-4C29-888F-DB72208BCD3C}" destId="{29DF2C96-F2EF-4005-9985-471F8357433B}" srcOrd="2" destOrd="0" parTransId="{2FE4154C-D6B3-4F84-8E40-E61A2C541C3E}" sibTransId="{BE3C038C-E629-45FD-AED3-93A03087D9EA}"/>
    <dgm:cxn modelId="{7BD69FBB-405F-4DB4-940C-E067D96BC9E0}" type="presParOf" srcId="{C82A11D2-6539-4771-B987-54B840F1E95A}" destId="{174EE160-D97C-441A-9BE4-8FBB7EA4BB29}" srcOrd="0" destOrd="0" presId="urn:microsoft.com/office/officeart/2008/layout/BendingPictureCaption"/>
    <dgm:cxn modelId="{405565CE-51B2-4162-A8D5-869C7E3E58DF}" type="presParOf" srcId="{174EE160-D97C-441A-9BE4-8FBB7EA4BB29}" destId="{9B51D786-1919-44C9-9C0D-99C5F42523C3}" srcOrd="0" destOrd="0" presId="urn:microsoft.com/office/officeart/2008/layout/BendingPictureCaption"/>
    <dgm:cxn modelId="{354CC467-6162-4C63-9EFF-413B2A3283D5}" type="presParOf" srcId="{174EE160-D97C-441A-9BE4-8FBB7EA4BB29}" destId="{E84B4171-338F-449B-A94A-1428CFCFED37}" srcOrd="1" destOrd="0" presId="urn:microsoft.com/office/officeart/2008/layout/BendingPictureCaption"/>
    <dgm:cxn modelId="{BE456ED2-87FE-4B4C-9434-25098220B29D}" type="presParOf" srcId="{C82A11D2-6539-4771-B987-54B840F1E95A}" destId="{D8400020-D093-4B7E-9646-7C0337CA0BA5}" srcOrd="1" destOrd="0" presId="urn:microsoft.com/office/officeart/2008/layout/BendingPictureCaption"/>
    <dgm:cxn modelId="{8077F6A6-8585-48BA-AEF5-D17B6C2E2A10}" type="presParOf" srcId="{C82A11D2-6539-4771-B987-54B840F1E95A}" destId="{9C37F773-3D47-4B95-9ED0-654AA96392C2}" srcOrd="2" destOrd="0" presId="urn:microsoft.com/office/officeart/2008/layout/BendingPictureCaption"/>
    <dgm:cxn modelId="{6BB8E12A-C482-45A9-B88F-A1FFFF0B642D}" type="presParOf" srcId="{9C37F773-3D47-4B95-9ED0-654AA96392C2}" destId="{77CD47B4-D54E-4533-842C-F0A1EF3EC8CA}" srcOrd="0" destOrd="0" presId="urn:microsoft.com/office/officeart/2008/layout/BendingPictureCaption"/>
    <dgm:cxn modelId="{2B88AF88-1C86-49C2-8CAE-04FB2766C5C2}" type="presParOf" srcId="{9C37F773-3D47-4B95-9ED0-654AA96392C2}" destId="{B7F2CF75-002F-4304-B91A-5239260D74B4}" srcOrd="1" destOrd="0" presId="urn:microsoft.com/office/officeart/2008/layout/BendingPictureCaption"/>
    <dgm:cxn modelId="{2CC2F087-7DB8-43C5-9E2F-4B23946F64CB}" type="presParOf" srcId="{C82A11D2-6539-4771-B987-54B840F1E95A}" destId="{2CD2291B-3D69-4211-8D32-2F88CBBDAAE7}" srcOrd="3" destOrd="0" presId="urn:microsoft.com/office/officeart/2008/layout/BendingPictureCaption"/>
    <dgm:cxn modelId="{E92AB652-2930-47CD-9E78-BC91524ED0A3}" type="presParOf" srcId="{C82A11D2-6539-4771-B987-54B840F1E95A}" destId="{761570F2-4E47-447A-A809-8016BAC8C340}" srcOrd="4" destOrd="0" presId="urn:microsoft.com/office/officeart/2008/layout/BendingPictureCaption"/>
    <dgm:cxn modelId="{ECA364F1-7099-4784-81CF-FE7700259432}" type="presParOf" srcId="{761570F2-4E47-447A-A809-8016BAC8C340}" destId="{20089D60-D6B1-42FD-A5F4-087EF561EF51}" srcOrd="0" destOrd="0" presId="urn:microsoft.com/office/officeart/2008/layout/BendingPictureCaption"/>
    <dgm:cxn modelId="{955EB24A-FFD8-427C-AA02-63795BED02DA}" type="presParOf" srcId="{761570F2-4E47-447A-A809-8016BAC8C340}" destId="{BD31F8F5-E7D0-4BC8-875D-EF2FBAB1F73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FCB434-3355-4E7E-80ED-F22BCE4795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3CA5D-EC32-496C-ADE7-224687F98F85}">
      <dgm:prSet custT="1"/>
      <dgm:spPr/>
      <dgm:t>
        <a:bodyPr/>
        <a:lstStyle/>
        <a:p>
          <a:r>
            <a:rPr lang="ru-RU" sz="2000" b="1" dirty="0">
              <a:effectLst/>
              <a:cs typeface="Times New Roman" pitchFamily="18" charset="0"/>
            </a:rPr>
            <a:t>Профиль: </a:t>
          </a:r>
          <a:endParaRPr lang="ru-RU" sz="2000" b="1" dirty="0">
            <a:effectLst/>
          </a:endParaRPr>
        </a:p>
      </dgm:t>
    </dgm:pt>
    <dgm:pt modelId="{37547C14-3948-4AF1-B64E-977DBAB1C4A4}" type="par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F1CFD7F5-B033-45E8-8B5A-D3C7F38CBC06}" type="sib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F673606-4151-4313-AC8A-99D93E539564}">
      <dgm:prSet phldrT="[Текст]" custT="1"/>
      <dgm:spPr/>
      <dgm:t>
        <a:bodyPr/>
        <a:lstStyle/>
        <a:p>
          <a:pPr>
            <a:buNone/>
          </a:pPr>
          <a:r>
            <a:rPr lang="ru-RU" sz="1800" b="1" dirty="0"/>
            <a:t>Технология мяса и мясных  продуктов</a:t>
          </a:r>
          <a:endParaRPr lang="ru-RU" sz="1800" b="1" dirty="0">
            <a:effectLst/>
          </a:endParaRPr>
        </a:p>
      </dgm:t>
    </dgm:pt>
    <dgm:pt modelId="{D5C8C4D0-24FF-4F8D-B939-DD38BDF42104}" type="par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422A0311-8BF5-41DF-98B8-871CC42E659D}" type="sib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1E53D130-42E9-4D7A-8E53-DCA113922400}">
      <dgm:prSet phldrT="[Текст]" custT="1"/>
      <dgm:spPr/>
      <dgm:t>
        <a:bodyPr/>
        <a:lstStyle/>
        <a:p>
          <a:pPr>
            <a:buNone/>
          </a:pPr>
          <a:r>
            <a:rPr lang="ru-RU" sz="2000" b="1" dirty="0">
              <a:effectLst/>
            </a:rPr>
            <a:t>Форма обучения:</a:t>
          </a:r>
        </a:p>
      </dgm:t>
    </dgm:pt>
    <dgm:pt modelId="{3FAD1D61-C211-4345-ACC6-C1140532F436}" type="par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06D08211-1CBD-442E-8C94-207DB0548619}" type="sib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049C76F-1C30-4E9E-9E9E-5859ED6A3B48}">
      <dgm:prSet phldrT="[Текст]" custT="1"/>
      <dgm:spPr/>
      <dgm:t>
        <a:bodyPr/>
        <a:lstStyle/>
        <a:p>
          <a:pPr>
            <a:buNone/>
          </a:pPr>
          <a:r>
            <a:rPr lang="ru-RU" sz="1800" b="1" dirty="0">
              <a:effectLst/>
            </a:rPr>
            <a:t>очная, заочная</a:t>
          </a:r>
        </a:p>
      </dgm:t>
    </dgm:pt>
    <dgm:pt modelId="{68DC39C5-ACC1-41A3-A151-CDFF9CBF2FEA}" type="par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6C26C5DF-2375-420C-9D87-19BD054E1AF2}" type="sib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75FB2F66-F1D5-464B-AC2D-0C060352E0AF}" type="pres">
      <dgm:prSet presAssocID="{7AFCB434-3355-4E7E-80ED-F22BCE479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16597-D4C1-4042-A1CB-FC807325FD9C}" type="pres">
      <dgm:prSet presAssocID="{F8A3CA5D-EC32-496C-ADE7-224687F98F85}" presName="linNode" presStyleCnt="0"/>
      <dgm:spPr/>
    </dgm:pt>
    <dgm:pt modelId="{7BEB633A-D4CD-4EC2-BD7F-555B8F5B2E7D}" type="pres">
      <dgm:prSet presAssocID="{F8A3CA5D-EC32-496C-ADE7-224687F98F8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A2346-665C-4481-8D57-B611098FF27D}" type="pres">
      <dgm:prSet presAssocID="{F8A3CA5D-EC32-496C-ADE7-224687F98F85}" presName="descendantText" presStyleLbl="alignAccFollowNode1" presStyleIdx="0" presStyleCnt="2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B4793-7A85-48E7-BB68-E65F8410D6B1}" type="pres">
      <dgm:prSet presAssocID="{F1CFD7F5-B033-45E8-8B5A-D3C7F38CBC06}" presName="sp" presStyleCnt="0"/>
      <dgm:spPr/>
    </dgm:pt>
    <dgm:pt modelId="{8EC5C013-1A85-4F7D-91A0-A04F518913C7}" type="pres">
      <dgm:prSet presAssocID="{1E53D130-42E9-4D7A-8E53-DCA113922400}" presName="linNode" presStyleCnt="0"/>
      <dgm:spPr/>
    </dgm:pt>
    <dgm:pt modelId="{CF43F9A9-1724-41EB-8336-83D107F54524}" type="pres">
      <dgm:prSet presAssocID="{1E53D130-42E9-4D7A-8E53-DCA11392240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6A6E-6586-45C6-8281-39A66A7DA2BD}" type="pres">
      <dgm:prSet presAssocID="{1E53D130-42E9-4D7A-8E53-DCA11392240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B3A5A-BBCF-4B62-93D2-3B5AFCB318B9}" srcId="{7AFCB434-3355-4E7E-80ED-F22BCE479535}" destId="{F8A3CA5D-EC32-496C-ADE7-224687F98F85}" srcOrd="0" destOrd="0" parTransId="{37547C14-3948-4AF1-B64E-977DBAB1C4A4}" sibTransId="{F1CFD7F5-B033-45E8-8B5A-D3C7F38CBC06}"/>
    <dgm:cxn modelId="{DEDEABBD-BA9C-436E-A5C5-485B4CCD4C4D}" srcId="{F8A3CA5D-EC32-496C-ADE7-224687F98F85}" destId="{DF673606-4151-4313-AC8A-99D93E539564}" srcOrd="0" destOrd="0" parTransId="{D5C8C4D0-24FF-4F8D-B939-DD38BDF42104}" sibTransId="{422A0311-8BF5-41DF-98B8-871CC42E659D}"/>
    <dgm:cxn modelId="{1B9651EC-A7F9-4D3F-ABB2-6260E1E93C37}" type="presOf" srcId="{1E53D130-42E9-4D7A-8E53-DCA113922400}" destId="{CF43F9A9-1724-41EB-8336-83D107F54524}" srcOrd="0" destOrd="0" presId="urn:microsoft.com/office/officeart/2005/8/layout/vList5"/>
    <dgm:cxn modelId="{40D04471-D46E-4893-B565-48C7A8BC170E}" type="presOf" srcId="{7AFCB434-3355-4E7E-80ED-F22BCE479535}" destId="{75FB2F66-F1D5-464B-AC2D-0C060352E0AF}" srcOrd="0" destOrd="0" presId="urn:microsoft.com/office/officeart/2005/8/layout/vList5"/>
    <dgm:cxn modelId="{99288262-DD6E-4B2A-86CF-56A9E4C29339}" type="presOf" srcId="{F8A3CA5D-EC32-496C-ADE7-224687F98F85}" destId="{7BEB633A-D4CD-4EC2-BD7F-555B8F5B2E7D}" srcOrd="0" destOrd="0" presId="urn:microsoft.com/office/officeart/2005/8/layout/vList5"/>
    <dgm:cxn modelId="{B216A580-2D3E-4C68-88B1-A1F9FDF6FBE1}" type="presOf" srcId="{D049C76F-1C30-4E9E-9E9E-5859ED6A3B48}" destId="{DD3A6A6E-6586-45C6-8281-39A66A7DA2BD}" srcOrd="0" destOrd="0" presId="urn:microsoft.com/office/officeart/2005/8/layout/vList5"/>
    <dgm:cxn modelId="{BE1334C2-D207-4A07-A8CB-6323618DEB3A}" srcId="{7AFCB434-3355-4E7E-80ED-F22BCE479535}" destId="{1E53D130-42E9-4D7A-8E53-DCA113922400}" srcOrd="1" destOrd="0" parTransId="{3FAD1D61-C211-4345-ACC6-C1140532F436}" sibTransId="{06D08211-1CBD-442E-8C94-207DB0548619}"/>
    <dgm:cxn modelId="{048EB5E4-C759-4501-ABBF-D343FD331F55}" srcId="{1E53D130-42E9-4D7A-8E53-DCA113922400}" destId="{D049C76F-1C30-4E9E-9E9E-5859ED6A3B48}" srcOrd="0" destOrd="0" parTransId="{68DC39C5-ACC1-41A3-A151-CDFF9CBF2FEA}" sibTransId="{6C26C5DF-2375-420C-9D87-19BD054E1AF2}"/>
    <dgm:cxn modelId="{1444F992-1C2D-4BA0-AAD8-8C2F273AF615}" type="presOf" srcId="{DF673606-4151-4313-AC8A-99D93E539564}" destId="{D1BA2346-665C-4481-8D57-B611098FF27D}" srcOrd="0" destOrd="0" presId="urn:microsoft.com/office/officeart/2005/8/layout/vList5"/>
    <dgm:cxn modelId="{C7E37151-CF12-4280-A673-AD130E6B2527}" type="presParOf" srcId="{75FB2F66-F1D5-464B-AC2D-0C060352E0AF}" destId="{3D116597-D4C1-4042-A1CB-FC807325FD9C}" srcOrd="0" destOrd="0" presId="urn:microsoft.com/office/officeart/2005/8/layout/vList5"/>
    <dgm:cxn modelId="{D79002F4-A924-4BC3-A35F-B784E6118FC0}" type="presParOf" srcId="{3D116597-D4C1-4042-A1CB-FC807325FD9C}" destId="{7BEB633A-D4CD-4EC2-BD7F-555B8F5B2E7D}" srcOrd="0" destOrd="0" presId="urn:microsoft.com/office/officeart/2005/8/layout/vList5"/>
    <dgm:cxn modelId="{409FA1D8-3E0D-43F4-BDC0-3C257987BC64}" type="presParOf" srcId="{3D116597-D4C1-4042-A1CB-FC807325FD9C}" destId="{D1BA2346-665C-4481-8D57-B611098FF27D}" srcOrd="1" destOrd="0" presId="urn:microsoft.com/office/officeart/2005/8/layout/vList5"/>
    <dgm:cxn modelId="{F4EEF979-A45F-4842-901C-514374531736}" type="presParOf" srcId="{75FB2F66-F1D5-464B-AC2D-0C060352E0AF}" destId="{1ACB4793-7A85-48E7-BB68-E65F8410D6B1}" srcOrd="1" destOrd="0" presId="urn:microsoft.com/office/officeart/2005/8/layout/vList5"/>
    <dgm:cxn modelId="{AD10125B-0360-4A57-A4FF-F3B2BAB79B13}" type="presParOf" srcId="{75FB2F66-F1D5-464B-AC2D-0C060352E0AF}" destId="{8EC5C013-1A85-4F7D-91A0-A04F518913C7}" srcOrd="2" destOrd="0" presId="urn:microsoft.com/office/officeart/2005/8/layout/vList5"/>
    <dgm:cxn modelId="{22217C71-3D49-4D5F-8525-CB659E96C5F5}" type="presParOf" srcId="{8EC5C013-1A85-4F7D-91A0-A04F518913C7}" destId="{CF43F9A9-1724-41EB-8336-83D107F54524}" srcOrd="0" destOrd="0" presId="urn:microsoft.com/office/officeart/2005/8/layout/vList5"/>
    <dgm:cxn modelId="{20D34824-83CA-48EC-94C7-7F278A0B57D1}" type="presParOf" srcId="{8EC5C013-1A85-4F7D-91A0-A04F518913C7}" destId="{DD3A6A6E-6586-45C6-8281-39A66A7DA2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018B1-5B68-4C29-888F-DB72208BCD3C}" type="doc">
      <dgm:prSet loTypeId="urn:microsoft.com/office/officeart/2008/layout/BendingPictureCaption" loCatId="picture" qsTypeId="urn:microsoft.com/office/officeart/2005/8/quickstyle/simple4" qsCatId="simple" csTypeId="urn:microsoft.com/office/officeart/2005/8/colors/colorful4" csCatId="colorful" phldr="1"/>
      <dgm:spPr/>
    </dgm:pt>
    <dgm:pt modelId="{56AE979E-7FEE-4738-B0FC-EAE19E15077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gm:t>
    </dgm:pt>
    <dgm:pt modelId="{56828D48-5779-422B-8F2C-153044482886}" type="par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351F6-3B6F-4AF6-B6C4-A943B0E202CB}" type="sib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724C7-D8FD-43DD-9E73-50A7B137EE50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gm:t>
    </dgm:pt>
    <dgm:pt modelId="{8144CCD8-D9BB-4A0C-AD92-CE534E372EC3}" type="par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D3347-7491-47E9-98ED-C45140E12C9D}" type="sib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F2C96-F2EF-4005-9985-471F8357433B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Химия</a:t>
          </a:r>
        </a:p>
      </dgm:t>
    </dgm:pt>
    <dgm:pt modelId="{2FE4154C-D6B3-4F84-8E40-E61A2C541C3E}" type="par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C038C-E629-45FD-AED3-93A03087D9EA}" type="sib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2A11D2-6539-4771-B987-54B840F1E95A}" type="pres">
      <dgm:prSet presAssocID="{351018B1-5B68-4C29-888F-DB72208BCD3C}" presName="diagram" presStyleCnt="0">
        <dgm:presLayoutVars>
          <dgm:dir/>
        </dgm:presLayoutVars>
      </dgm:prSet>
      <dgm:spPr/>
    </dgm:pt>
    <dgm:pt modelId="{174EE160-D97C-441A-9BE4-8FBB7EA4BB29}" type="pres">
      <dgm:prSet presAssocID="{56AE979E-7FEE-4738-B0FC-EAE19E15077F}" presName="composite" presStyleCnt="0"/>
      <dgm:spPr/>
    </dgm:pt>
    <dgm:pt modelId="{9B51D786-1919-44C9-9C0D-99C5F42523C3}" type="pres">
      <dgm:prSet presAssocID="{56AE979E-7FEE-4738-B0FC-EAE19E15077F}" presName="Image" presStyleLbl="bgShp" presStyleIdx="0" presStyleCnt="3" custScaleY="119348" custLinFactNeighborY="-15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E84B4171-338F-449B-A94A-1428CFCFED37}" type="pres">
      <dgm:prSet presAssocID="{56AE979E-7FEE-4738-B0FC-EAE19E15077F}" presName="Parent" presStyleLbl="node0" presStyleIdx="0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00020-D093-4B7E-9646-7C0337CA0BA5}" type="pres">
      <dgm:prSet presAssocID="{C9C351F6-3B6F-4AF6-B6C4-A943B0E202CB}" presName="sibTrans" presStyleCnt="0"/>
      <dgm:spPr/>
    </dgm:pt>
    <dgm:pt modelId="{9C37F773-3D47-4B95-9ED0-654AA96392C2}" type="pres">
      <dgm:prSet presAssocID="{774724C7-D8FD-43DD-9E73-50A7B137EE50}" presName="composite" presStyleCnt="0"/>
      <dgm:spPr/>
    </dgm:pt>
    <dgm:pt modelId="{77CD47B4-D54E-4533-842C-F0A1EF3EC8CA}" type="pres">
      <dgm:prSet presAssocID="{774724C7-D8FD-43DD-9E73-50A7B137EE50}" presName="Image" presStyleLbl="bgShp" presStyleIdx="1" presStyleCnt="3" custScaleY="119348" custLinFactNeighborY="-15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7F2CF75-002F-4304-B91A-5239260D74B4}" type="pres">
      <dgm:prSet presAssocID="{774724C7-D8FD-43DD-9E73-50A7B137EE50}" presName="Parent" presStyleLbl="node0" presStyleIdx="1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2291B-3D69-4211-8D32-2F88CBBDAAE7}" type="pres">
      <dgm:prSet presAssocID="{9DBD3347-7491-47E9-98ED-C45140E12C9D}" presName="sibTrans" presStyleCnt="0"/>
      <dgm:spPr/>
    </dgm:pt>
    <dgm:pt modelId="{761570F2-4E47-447A-A809-8016BAC8C340}" type="pres">
      <dgm:prSet presAssocID="{29DF2C96-F2EF-4005-9985-471F8357433B}" presName="composite" presStyleCnt="0"/>
      <dgm:spPr/>
    </dgm:pt>
    <dgm:pt modelId="{20089D60-D6B1-42FD-A5F4-087EF561EF51}" type="pres">
      <dgm:prSet presAssocID="{29DF2C96-F2EF-4005-9985-471F8357433B}" presName="Image" presStyleLbl="bgShp" presStyleIdx="2" presStyleCnt="3" custScaleY="119348" custLinFactNeighborY="-1512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D31F8F5-E7D0-4BC8-875D-EF2FBAB1F730}" type="pres">
      <dgm:prSet presAssocID="{29DF2C96-F2EF-4005-9985-471F8357433B}" presName="Parent" presStyleLbl="node0" presStyleIdx="2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269D7-4B48-4729-8203-2072CA1BD8D5}" type="presOf" srcId="{29DF2C96-F2EF-4005-9985-471F8357433B}" destId="{BD31F8F5-E7D0-4BC8-875D-EF2FBAB1F730}" srcOrd="0" destOrd="0" presId="urn:microsoft.com/office/officeart/2008/layout/BendingPictureCaption"/>
    <dgm:cxn modelId="{7B04FA3A-5959-4C06-AFDB-D456CAA6E982}" type="presOf" srcId="{774724C7-D8FD-43DD-9E73-50A7B137EE50}" destId="{B7F2CF75-002F-4304-B91A-5239260D74B4}" srcOrd="0" destOrd="0" presId="urn:microsoft.com/office/officeart/2008/layout/BendingPictureCaption"/>
    <dgm:cxn modelId="{E3CF3853-59D3-4686-8766-91CDBDD08528}" type="presOf" srcId="{351018B1-5B68-4C29-888F-DB72208BCD3C}" destId="{C82A11D2-6539-4771-B987-54B840F1E95A}" srcOrd="0" destOrd="0" presId="urn:microsoft.com/office/officeart/2008/layout/BendingPictureCaption"/>
    <dgm:cxn modelId="{030BDFC6-6EB0-4C89-B3FD-28ACF72AF821}" srcId="{351018B1-5B68-4C29-888F-DB72208BCD3C}" destId="{774724C7-D8FD-43DD-9E73-50A7B137EE50}" srcOrd="1" destOrd="0" parTransId="{8144CCD8-D9BB-4A0C-AD92-CE534E372EC3}" sibTransId="{9DBD3347-7491-47E9-98ED-C45140E12C9D}"/>
    <dgm:cxn modelId="{DBDF8F52-DC5C-4774-AFF5-0D256B8D7065}" srcId="{351018B1-5B68-4C29-888F-DB72208BCD3C}" destId="{56AE979E-7FEE-4738-B0FC-EAE19E15077F}" srcOrd="0" destOrd="0" parTransId="{56828D48-5779-422B-8F2C-153044482886}" sibTransId="{C9C351F6-3B6F-4AF6-B6C4-A943B0E202CB}"/>
    <dgm:cxn modelId="{F22ED837-C732-454E-BE47-7E79B31E65B1}" type="presOf" srcId="{56AE979E-7FEE-4738-B0FC-EAE19E15077F}" destId="{E84B4171-338F-449B-A94A-1428CFCFED37}" srcOrd="0" destOrd="0" presId="urn:microsoft.com/office/officeart/2008/layout/BendingPictureCaption"/>
    <dgm:cxn modelId="{1B85F16C-5025-4A81-9728-84180A3A99F2}" srcId="{351018B1-5B68-4C29-888F-DB72208BCD3C}" destId="{29DF2C96-F2EF-4005-9985-471F8357433B}" srcOrd="2" destOrd="0" parTransId="{2FE4154C-D6B3-4F84-8E40-E61A2C541C3E}" sibTransId="{BE3C038C-E629-45FD-AED3-93A03087D9EA}"/>
    <dgm:cxn modelId="{9EE2CA58-0DC4-46F8-8D0B-801380714E98}" type="presParOf" srcId="{C82A11D2-6539-4771-B987-54B840F1E95A}" destId="{174EE160-D97C-441A-9BE4-8FBB7EA4BB29}" srcOrd="0" destOrd="0" presId="urn:microsoft.com/office/officeart/2008/layout/BendingPictureCaption"/>
    <dgm:cxn modelId="{CFCC97B9-A669-4B23-AB71-A3C86E46923D}" type="presParOf" srcId="{174EE160-D97C-441A-9BE4-8FBB7EA4BB29}" destId="{9B51D786-1919-44C9-9C0D-99C5F42523C3}" srcOrd="0" destOrd="0" presId="urn:microsoft.com/office/officeart/2008/layout/BendingPictureCaption"/>
    <dgm:cxn modelId="{42891155-AFA2-4A89-9902-549DF7EB0F1B}" type="presParOf" srcId="{174EE160-D97C-441A-9BE4-8FBB7EA4BB29}" destId="{E84B4171-338F-449B-A94A-1428CFCFED37}" srcOrd="1" destOrd="0" presId="urn:microsoft.com/office/officeart/2008/layout/BendingPictureCaption"/>
    <dgm:cxn modelId="{F673BC6C-CF20-4B00-96F0-5F2A18079C23}" type="presParOf" srcId="{C82A11D2-6539-4771-B987-54B840F1E95A}" destId="{D8400020-D093-4B7E-9646-7C0337CA0BA5}" srcOrd="1" destOrd="0" presId="urn:microsoft.com/office/officeart/2008/layout/BendingPictureCaption"/>
    <dgm:cxn modelId="{81DBCF2B-F597-470E-B5C4-E67317679587}" type="presParOf" srcId="{C82A11D2-6539-4771-B987-54B840F1E95A}" destId="{9C37F773-3D47-4B95-9ED0-654AA96392C2}" srcOrd="2" destOrd="0" presId="urn:microsoft.com/office/officeart/2008/layout/BendingPictureCaption"/>
    <dgm:cxn modelId="{79716F5F-96B7-479C-825E-FE7C6A8283A4}" type="presParOf" srcId="{9C37F773-3D47-4B95-9ED0-654AA96392C2}" destId="{77CD47B4-D54E-4533-842C-F0A1EF3EC8CA}" srcOrd="0" destOrd="0" presId="urn:microsoft.com/office/officeart/2008/layout/BendingPictureCaption"/>
    <dgm:cxn modelId="{D030E69A-EDB2-49D6-B605-751E9BA0A6F9}" type="presParOf" srcId="{9C37F773-3D47-4B95-9ED0-654AA96392C2}" destId="{B7F2CF75-002F-4304-B91A-5239260D74B4}" srcOrd="1" destOrd="0" presId="urn:microsoft.com/office/officeart/2008/layout/BendingPictureCaption"/>
    <dgm:cxn modelId="{72F2B268-AD7A-4B7F-B145-D46106538D4B}" type="presParOf" srcId="{C82A11D2-6539-4771-B987-54B840F1E95A}" destId="{2CD2291B-3D69-4211-8D32-2F88CBBDAAE7}" srcOrd="3" destOrd="0" presId="urn:microsoft.com/office/officeart/2008/layout/BendingPictureCaption"/>
    <dgm:cxn modelId="{03EC8DC0-54E9-484A-8398-02386E2197DE}" type="presParOf" srcId="{C82A11D2-6539-4771-B987-54B840F1E95A}" destId="{761570F2-4E47-447A-A809-8016BAC8C340}" srcOrd="4" destOrd="0" presId="urn:microsoft.com/office/officeart/2008/layout/BendingPictureCaption"/>
    <dgm:cxn modelId="{2EFBA172-36DD-4C78-85AF-64446D1BAD02}" type="presParOf" srcId="{761570F2-4E47-447A-A809-8016BAC8C340}" destId="{20089D60-D6B1-42FD-A5F4-087EF561EF51}" srcOrd="0" destOrd="0" presId="urn:microsoft.com/office/officeart/2008/layout/BendingPictureCaption"/>
    <dgm:cxn modelId="{3BB94551-555E-4106-B8B8-AAAE3BCC769F}" type="presParOf" srcId="{761570F2-4E47-447A-A809-8016BAC8C340}" destId="{BD31F8F5-E7D0-4BC8-875D-EF2FBAB1F73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CB434-3355-4E7E-80ED-F22BCE479535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8A3CA5D-EC32-496C-ADE7-224687F98F85}">
      <dgm:prSet custT="1"/>
      <dgm:spPr/>
      <dgm:t>
        <a:bodyPr/>
        <a:lstStyle/>
        <a:p>
          <a:r>
            <a:rPr lang="ru-RU" sz="2000" b="1" dirty="0">
              <a:effectLst/>
              <a:cs typeface="Times New Roman" pitchFamily="18" charset="0"/>
            </a:rPr>
            <a:t>Профиль: </a:t>
          </a:r>
          <a:endParaRPr lang="ru-RU" sz="2000" b="1" dirty="0">
            <a:effectLst/>
          </a:endParaRPr>
        </a:p>
      </dgm:t>
    </dgm:pt>
    <dgm:pt modelId="{37547C14-3948-4AF1-B64E-977DBAB1C4A4}" type="par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F1CFD7F5-B033-45E8-8B5A-D3C7F38CBC06}" type="sib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F673606-4151-4313-AC8A-99D93E539564}">
      <dgm:prSet phldrT="[Текст]" custT="1"/>
      <dgm:spPr/>
      <dgm:t>
        <a:bodyPr/>
        <a:lstStyle/>
        <a:p>
          <a:pPr>
            <a:buNone/>
          </a:pPr>
          <a:r>
            <a:rPr lang="ru-RU" sz="1800" b="1" dirty="0">
              <a:effectLst/>
              <a:cs typeface="Times New Roman" pitchFamily="18" charset="0"/>
            </a:rPr>
            <a:t>Технология хлеба, кондитерских и макаронных изделий</a:t>
          </a:r>
          <a:endParaRPr lang="ru-RU" sz="1800" b="1" dirty="0">
            <a:effectLst/>
          </a:endParaRPr>
        </a:p>
      </dgm:t>
    </dgm:pt>
    <dgm:pt modelId="{D5C8C4D0-24FF-4F8D-B939-DD38BDF42104}" type="par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422A0311-8BF5-41DF-98B8-871CC42E659D}" type="sib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1E53D130-42E9-4D7A-8E53-DCA113922400}">
      <dgm:prSet phldrT="[Текст]" custT="1"/>
      <dgm:spPr/>
      <dgm:t>
        <a:bodyPr/>
        <a:lstStyle/>
        <a:p>
          <a:pPr>
            <a:buNone/>
          </a:pPr>
          <a:r>
            <a:rPr lang="ru-RU" sz="2000" b="1" dirty="0">
              <a:effectLst/>
            </a:rPr>
            <a:t>Форма обучения:</a:t>
          </a:r>
        </a:p>
      </dgm:t>
    </dgm:pt>
    <dgm:pt modelId="{3FAD1D61-C211-4345-ACC6-C1140532F436}" type="par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06D08211-1CBD-442E-8C94-207DB0548619}" type="sib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049C76F-1C30-4E9E-9E9E-5859ED6A3B48}">
      <dgm:prSet phldrT="[Текст]" custT="1"/>
      <dgm:spPr/>
      <dgm:t>
        <a:bodyPr/>
        <a:lstStyle/>
        <a:p>
          <a:pPr>
            <a:buNone/>
          </a:pPr>
          <a:r>
            <a:rPr lang="ru-RU" sz="1800" b="1" dirty="0">
              <a:effectLst/>
            </a:rPr>
            <a:t>очная, заочная</a:t>
          </a:r>
        </a:p>
      </dgm:t>
    </dgm:pt>
    <dgm:pt modelId="{68DC39C5-ACC1-41A3-A151-CDFF9CBF2FEA}" type="par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6C26C5DF-2375-420C-9D87-19BD054E1AF2}" type="sib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75FB2F66-F1D5-464B-AC2D-0C060352E0AF}" type="pres">
      <dgm:prSet presAssocID="{7AFCB434-3355-4E7E-80ED-F22BCE479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16597-D4C1-4042-A1CB-FC807325FD9C}" type="pres">
      <dgm:prSet presAssocID="{F8A3CA5D-EC32-496C-ADE7-224687F98F85}" presName="linNode" presStyleCnt="0"/>
      <dgm:spPr/>
    </dgm:pt>
    <dgm:pt modelId="{7BEB633A-D4CD-4EC2-BD7F-555B8F5B2E7D}" type="pres">
      <dgm:prSet presAssocID="{F8A3CA5D-EC32-496C-ADE7-224687F98F8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A2346-665C-4481-8D57-B611098FF27D}" type="pres">
      <dgm:prSet presAssocID="{F8A3CA5D-EC32-496C-ADE7-224687F98F8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B4793-7A85-48E7-BB68-E65F8410D6B1}" type="pres">
      <dgm:prSet presAssocID="{F1CFD7F5-B033-45E8-8B5A-D3C7F38CBC06}" presName="sp" presStyleCnt="0"/>
      <dgm:spPr/>
    </dgm:pt>
    <dgm:pt modelId="{8EC5C013-1A85-4F7D-91A0-A04F518913C7}" type="pres">
      <dgm:prSet presAssocID="{1E53D130-42E9-4D7A-8E53-DCA113922400}" presName="linNode" presStyleCnt="0"/>
      <dgm:spPr/>
    </dgm:pt>
    <dgm:pt modelId="{CF43F9A9-1724-41EB-8336-83D107F54524}" type="pres">
      <dgm:prSet presAssocID="{1E53D130-42E9-4D7A-8E53-DCA11392240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6A6E-6586-45C6-8281-39A66A7DA2BD}" type="pres">
      <dgm:prSet presAssocID="{1E53D130-42E9-4D7A-8E53-DCA11392240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B3A5A-BBCF-4B62-93D2-3B5AFCB318B9}" srcId="{7AFCB434-3355-4E7E-80ED-F22BCE479535}" destId="{F8A3CA5D-EC32-496C-ADE7-224687F98F85}" srcOrd="0" destOrd="0" parTransId="{37547C14-3948-4AF1-B64E-977DBAB1C4A4}" sibTransId="{F1CFD7F5-B033-45E8-8B5A-D3C7F38CBC06}"/>
    <dgm:cxn modelId="{DEDEABBD-BA9C-436E-A5C5-485B4CCD4C4D}" srcId="{F8A3CA5D-EC32-496C-ADE7-224687F98F85}" destId="{DF673606-4151-4313-AC8A-99D93E539564}" srcOrd="0" destOrd="0" parTransId="{D5C8C4D0-24FF-4F8D-B939-DD38BDF42104}" sibTransId="{422A0311-8BF5-41DF-98B8-871CC42E659D}"/>
    <dgm:cxn modelId="{1B9651EC-A7F9-4D3F-ABB2-6260E1E93C37}" type="presOf" srcId="{1E53D130-42E9-4D7A-8E53-DCA113922400}" destId="{CF43F9A9-1724-41EB-8336-83D107F54524}" srcOrd="0" destOrd="0" presId="urn:microsoft.com/office/officeart/2005/8/layout/vList5"/>
    <dgm:cxn modelId="{40D04471-D46E-4893-B565-48C7A8BC170E}" type="presOf" srcId="{7AFCB434-3355-4E7E-80ED-F22BCE479535}" destId="{75FB2F66-F1D5-464B-AC2D-0C060352E0AF}" srcOrd="0" destOrd="0" presId="urn:microsoft.com/office/officeart/2005/8/layout/vList5"/>
    <dgm:cxn modelId="{99288262-DD6E-4B2A-86CF-56A9E4C29339}" type="presOf" srcId="{F8A3CA5D-EC32-496C-ADE7-224687F98F85}" destId="{7BEB633A-D4CD-4EC2-BD7F-555B8F5B2E7D}" srcOrd="0" destOrd="0" presId="urn:microsoft.com/office/officeart/2005/8/layout/vList5"/>
    <dgm:cxn modelId="{B216A580-2D3E-4C68-88B1-A1F9FDF6FBE1}" type="presOf" srcId="{D049C76F-1C30-4E9E-9E9E-5859ED6A3B48}" destId="{DD3A6A6E-6586-45C6-8281-39A66A7DA2BD}" srcOrd="0" destOrd="0" presId="urn:microsoft.com/office/officeart/2005/8/layout/vList5"/>
    <dgm:cxn modelId="{BE1334C2-D207-4A07-A8CB-6323618DEB3A}" srcId="{7AFCB434-3355-4E7E-80ED-F22BCE479535}" destId="{1E53D130-42E9-4D7A-8E53-DCA113922400}" srcOrd="1" destOrd="0" parTransId="{3FAD1D61-C211-4345-ACC6-C1140532F436}" sibTransId="{06D08211-1CBD-442E-8C94-207DB0548619}"/>
    <dgm:cxn modelId="{048EB5E4-C759-4501-ABBF-D343FD331F55}" srcId="{1E53D130-42E9-4D7A-8E53-DCA113922400}" destId="{D049C76F-1C30-4E9E-9E9E-5859ED6A3B48}" srcOrd="0" destOrd="0" parTransId="{68DC39C5-ACC1-41A3-A151-CDFF9CBF2FEA}" sibTransId="{6C26C5DF-2375-420C-9D87-19BD054E1AF2}"/>
    <dgm:cxn modelId="{1444F992-1C2D-4BA0-AAD8-8C2F273AF615}" type="presOf" srcId="{DF673606-4151-4313-AC8A-99D93E539564}" destId="{D1BA2346-665C-4481-8D57-B611098FF27D}" srcOrd="0" destOrd="0" presId="urn:microsoft.com/office/officeart/2005/8/layout/vList5"/>
    <dgm:cxn modelId="{C7E37151-CF12-4280-A673-AD130E6B2527}" type="presParOf" srcId="{75FB2F66-F1D5-464B-AC2D-0C060352E0AF}" destId="{3D116597-D4C1-4042-A1CB-FC807325FD9C}" srcOrd="0" destOrd="0" presId="urn:microsoft.com/office/officeart/2005/8/layout/vList5"/>
    <dgm:cxn modelId="{D79002F4-A924-4BC3-A35F-B784E6118FC0}" type="presParOf" srcId="{3D116597-D4C1-4042-A1CB-FC807325FD9C}" destId="{7BEB633A-D4CD-4EC2-BD7F-555B8F5B2E7D}" srcOrd="0" destOrd="0" presId="urn:microsoft.com/office/officeart/2005/8/layout/vList5"/>
    <dgm:cxn modelId="{409FA1D8-3E0D-43F4-BDC0-3C257987BC64}" type="presParOf" srcId="{3D116597-D4C1-4042-A1CB-FC807325FD9C}" destId="{D1BA2346-665C-4481-8D57-B611098FF27D}" srcOrd="1" destOrd="0" presId="urn:microsoft.com/office/officeart/2005/8/layout/vList5"/>
    <dgm:cxn modelId="{F4EEF979-A45F-4842-901C-514374531736}" type="presParOf" srcId="{75FB2F66-F1D5-464B-AC2D-0C060352E0AF}" destId="{1ACB4793-7A85-48E7-BB68-E65F8410D6B1}" srcOrd="1" destOrd="0" presId="urn:microsoft.com/office/officeart/2005/8/layout/vList5"/>
    <dgm:cxn modelId="{AD10125B-0360-4A57-A4FF-F3B2BAB79B13}" type="presParOf" srcId="{75FB2F66-F1D5-464B-AC2D-0C060352E0AF}" destId="{8EC5C013-1A85-4F7D-91A0-A04F518913C7}" srcOrd="2" destOrd="0" presId="urn:microsoft.com/office/officeart/2005/8/layout/vList5"/>
    <dgm:cxn modelId="{22217C71-3D49-4D5F-8525-CB659E96C5F5}" type="presParOf" srcId="{8EC5C013-1A85-4F7D-91A0-A04F518913C7}" destId="{CF43F9A9-1724-41EB-8336-83D107F54524}" srcOrd="0" destOrd="0" presId="urn:microsoft.com/office/officeart/2005/8/layout/vList5"/>
    <dgm:cxn modelId="{20D34824-83CA-48EC-94C7-7F278A0B57D1}" type="presParOf" srcId="{8EC5C013-1A85-4F7D-91A0-A04F518913C7}" destId="{DD3A6A6E-6586-45C6-8281-39A66A7DA2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018B1-5B68-4C29-888F-DB72208BCD3C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1_2" csCatId="accent1" phldr="1"/>
      <dgm:spPr/>
    </dgm:pt>
    <dgm:pt modelId="{56AE979E-7FEE-4738-B0FC-EAE19E15077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gm:t>
    </dgm:pt>
    <dgm:pt modelId="{56828D48-5779-422B-8F2C-153044482886}" type="par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351F6-3B6F-4AF6-B6C4-A943B0E202CB}" type="sib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724C7-D8FD-43DD-9E73-50A7B137EE50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gm:t>
    </dgm:pt>
    <dgm:pt modelId="{8144CCD8-D9BB-4A0C-AD92-CE534E372EC3}" type="par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D3347-7491-47E9-98ED-C45140E12C9D}" type="sib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F2C96-F2EF-4005-9985-471F8357433B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</a:t>
          </a:r>
        </a:p>
      </dgm:t>
    </dgm:pt>
    <dgm:pt modelId="{2FE4154C-D6B3-4F84-8E40-E61A2C541C3E}" type="par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C038C-E629-45FD-AED3-93A03087D9EA}" type="sib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2A11D2-6539-4771-B987-54B840F1E95A}" type="pres">
      <dgm:prSet presAssocID="{351018B1-5B68-4C29-888F-DB72208BCD3C}" presName="diagram" presStyleCnt="0">
        <dgm:presLayoutVars>
          <dgm:dir/>
        </dgm:presLayoutVars>
      </dgm:prSet>
      <dgm:spPr/>
    </dgm:pt>
    <dgm:pt modelId="{174EE160-D97C-441A-9BE4-8FBB7EA4BB29}" type="pres">
      <dgm:prSet presAssocID="{56AE979E-7FEE-4738-B0FC-EAE19E15077F}" presName="composite" presStyleCnt="0"/>
      <dgm:spPr/>
    </dgm:pt>
    <dgm:pt modelId="{9B51D786-1919-44C9-9C0D-99C5F42523C3}" type="pres">
      <dgm:prSet presAssocID="{56AE979E-7FEE-4738-B0FC-EAE19E15077F}" presName="Image" presStyleLbl="bgShp" presStyleIdx="0" presStyleCnt="3" custScaleY="119348" custLinFactNeighborY="-15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E84B4171-338F-449B-A94A-1428CFCFED37}" type="pres">
      <dgm:prSet presAssocID="{56AE979E-7FEE-4738-B0FC-EAE19E15077F}" presName="Parent" presStyleLbl="node0" presStyleIdx="0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00020-D093-4B7E-9646-7C0337CA0BA5}" type="pres">
      <dgm:prSet presAssocID="{C9C351F6-3B6F-4AF6-B6C4-A943B0E202CB}" presName="sibTrans" presStyleCnt="0"/>
      <dgm:spPr/>
    </dgm:pt>
    <dgm:pt modelId="{9C37F773-3D47-4B95-9ED0-654AA96392C2}" type="pres">
      <dgm:prSet presAssocID="{774724C7-D8FD-43DD-9E73-50A7B137EE50}" presName="composite" presStyleCnt="0"/>
      <dgm:spPr/>
    </dgm:pt>
    <dgm:pt modelId="{77CD47B4-D54E-4533-842C-F0A1EF3EC8CA}" type="pres">
      <dgm:prSet presAssocID="{774724C7-D8FD-43DD-9E73-50A7B137EE50}" presName="Image" presStyleLbl="bgShp" presStyleIdx="1" presStyleCnt="3" custScaleY="119348" custLinFactNeighborY="-15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7F2CF75-002F-4304-B91A-5239260D74B4}" type="pres">
      <dgm:prSet presAssocID="{774724C7-D8FD-43DD-9E73-50A7B137EE50}" presName="Parent" presStyleLbl="node0" presStyleIdx="1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2291B-3D69-4211-8D32-2F88CBBDAAE7}" type="pres">
      <dgm:prSet presAssocID="{9DBD3347-7491-47E9-98ED-C45140E12C9D}" presName="sibTrans" presStyleCnt="0"/>
      <dgm:spPr/>
    </dgm:pt>
    <dgm:pt modelId="{761570F2-4E47-447A-A809-8016BAC8C340}" type="pres">
      <dgm:prSet presAssocID="{29DF2C96-F2EF-4005-9985-471F8357433B}" presName="composite" presStyleCnt="0"/>
      <dgm:spPr/>
    </dgm:pt>
    <dgm:pt modelId="{20089D60-D6B1-42FD-A5F4-087EF561EF51}" type="pres">
      <dgm:prSet presAssocID="{29DF2C96-F2EF-4005-9985-471F8357433B}" presName="Image" presStyleLbl="bgShp" presStyleIdx="2" presStyleCnt="3" custScaleY="119348" custLinFactNeighborY="-151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BD31F8F5-E7D0-4BC8-875D-EF2FBAB1F730}" type="pres">
      <dgm:prSet presAssocID="{29DF2C96-F2EF-4005-9985-471F8357433B}" presName="Parent" presStyleLbl="node0" presStyleIdx="2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35CE4-A761-4770-A9B5-308D97B9F436}" type="presOf" srcId="{56AE979E-7FEE-4738-B0FC-EAE19E15077F}" destId="{E84B4171-338F-449B-A94A-1428CFCFED37}" srcOrd="0" destOrd="0" presId="urn:microsoft.com/office/officeart/2008/layout/BendingPictureCaption"/>
    <dgm:cxn modelId="{BA272418-2F5A-4A0B-81B9-7529E497F76E}" type="presOf" srcId="{774724C7-D8FD-43DD-9E73-50A7B137EE50}" destId="{B7F2CF75-002F-4304-B91A-5239260D74B4}" srcOrd="0" destOrd="0" presId="urn:microsoft.com/office/officeart/2008/layout/BendingPictureCaption"/>
    <dgm:cxn modelId="{030BDFC6-6EB0-4C89-B3FD-28ACF72AF821}" srcId="{351018B1-5B68-4C29-888F-DB72208BCD3C}" destId="{774724C7-D8FD-43DD-9E73-50A7B137EE50}" srcOrd="1" destOrd="0" parTransId="{8144CCD8-D9BB-4A0C-AD92-CE534E372EC3}" sibTransId="{9DBD3347-7491-47E9-98ED-C45140E12C9D}"/>
    <dgm:cxn modelId="{DBDF8F52-DC5C-4774-AFF5-0D256B8D7065}" srcId="{351018B1-5B68-4C29-888F-DB72208BCD3C}" destId="{56AE979E-7FEE-4738-B0FC-EAE19E15077F}" srcOrd="0" destOrd="0" parTransId="{56828D48-5779-422B-8F2C-153044482886}" sibTransId="{C9C351F6-3B6F-4AF6-B6C4-A943B0E202CB}"/>
    <dgm:cxn modelId="{104C8C2C-9894-495C-BAF6-89E9F6A29552}" type="presOf" srcId="{351018B1-5B68-4C29-888F-DB72208BCD3C}" destId="{C82A11D2-6539-4771-B987-54B840F1E95A}" srcOrd="0" destOrd="0" presId="urn:microsoft.com/office/officeart/2008/layout/BendingPictureCaption"/>
    <dgm:cxn modelId="{53CEE6CA-2A25-4A8E-90B3-292871CDA797}" type="presOf" srcId="{29DF2C96-F2EF-4005-9985-471F8357433B}" destId="{BD31F8F5-E7D0-4BC8-875D-EF2FBAB1F730}" srcOrd="0" destOrd="0" presId="urn:microsoft.com/office/officeart/2008/layout/BendingPictureCaption"/>
    <dgm:cxn modelId="{1B85F16C-5025-4A81-9728-84180A3A99F2}" srcId="{351018B1-5B68-4C29-888F-DB72208BCD3C}" destId="{29DF2C96-F2EF-4005-9985-471F8357433B}" srcOrd="2" destOrd="0" parTransId="{2FE4154C-D6B3-4F84-8E40-E61A2C541C3E}" sibTransId="{BE3C038C-E629-45FD-AED3-93A03087D9EA}"/>
    <dgm:cxn modelId="{1AC920C9-0DD3-42EC-B44E-EF845715928B}" type="presParOf" srcId="{C82A11D2-6539-4771-B987-54B840F1E95A}" destId="{174EE160-D97C-441A-9BE4-8FBB7EA4BB29}" srcOrd="0" destOrd="0" presId="urn:microsoft.com/office/officeart/2008/layout/BendingPictureCaption"/>
    <dgm:cxn modelId="{C067A385-D9B3-4EBE-AC01-7C53761F61F5}" type="presParOf" srcId="{174EE160-D97C-441A-9BE4-8FBB7EA4BB29}" destId="{9B51D786-1919-44C9-9C0D-99C5F42523C3}" srcOrd="0" destOrd="0" presId="urn:microsoft.com/office/officeart/2008/layout/BendingPictureCaption"/>
    <dgm:cxn modelId="{C65EAD81-B45B-4AF0-8381-7A70859C8738}" type="presParOf" srcId="{174EE160-D97C-441A-9BE4-8FBB7EA4BB29}" destId="{E84B4171-338F-449B-A94A-1428CFCFED37}" srcOrd="1" destOrd="0" presId="urn:microsoft.com/office/officeart/2008/layout/BendingPictureCaption"/>
    <dgm:cxn modelId="{D395AA7D-6C07-4B31-877D-D10A0EB8D223}" type="presParOf" srcId="{C82A11D2-6539-4771-B987-54B840F1E95A}" destId="{D8400020-D093-4B7E-9646-7C0337CA0BA5}" srcOrd="1" destOrd="0" presId="urn:microsoft.com/office/officeart/2008/layout/BendingPictureCaption"/>
    <dgm:cxn modelId="{E194B103-0613-4520-AF84-DD894B961C18}" type="presParOf" srcId="{C82A11D2-6539-4771-B987-54B840F1E95A}" destId="{9C37F773-3D47-4B95-9ED0-654AA96392C2}" srcOrd="2" destOrd="0" presId="urn:microsoft.com/office/officeart/2008/layout/BendingPictureCaption"/>
    <dgm:cxn modelId="{2776B0E5-CDD0-433C-9B9C-80C01E739F54}" type="presParOf" srcId="{9C37F773-3D47-4B95-9ED0-654AA96392C2}" destId="{77CD47B4-D54E-4533-842C-F0A1EF3EC8CA}" srcOrd="0" destOrd="0" presId="urn:microsoft.com/office/officeart/2008/layout/BendingPictureCaption"/>
    <dgm:cxn modelId="{053194FF-5D02-48CA-8958-783AAB48F896}" type="presParOf" srcId="{9C37F773-3D47-4B95-9ED0-654AA96392C2}" destId="{B7F2CF75-002F-4304-B91A-5239260D74B4}" srcOrd="1" destOrd="0" presId="urn:microsoft.com/office/officeart/2008/layout/BendingPictureCaption"/>
    <dgm:cxn modelId="{963D9B45-8381-4DE8-B42B-3F9ED4F6B64D}" type="presParOf" srcId="{C82A11D2-6539-4771-B987-54B840F1E95A}" destId="{2CD2291B-3D69-4211-8D32-2F88CBBDAAE7}" srcOrd="3" destOrd="0" presId="urn:microsoft.com/office/officeart/2008/layout/BendingPictureCaption"/>
    <dgm:cxn modelId="{60123363-F0A6-4A2B-A823-182C91FC66C3}" type="presParOf" srcId="{C82A11D2-6539-4771-B987-54B840F1E95A}" destId="{761570F2-4E47-447A-A809-8016BAC8C340}" srcOrd="4" destOrd="0" presId="urn:microsoft.com/office/officeart/2008/layout/BendingPictureCaption"/>
    <dgm:cxn modelId="{BB922D13-E41D-43C3-9C13-14B125FEE65A}" type="presParOf" srcId="{761570F2-4E47-447A-A809-8016BAC8C340}" destId="{20089D60-D6B1-42FD-A5F4-087EF561EF51}" srcOrd="0" destOrd="0" presId="urn:microsoft.com/office/officeart/2008/layout/BendingPictureCaption"/>
    <dgm:cxn modelId="{EB39BC33-7EFC-4CB3-9D5F-C868357B082B}" type="presParOf" srcId="{761570F2-4E47-447A-A809-8016BAC8C340}" destId="{BD31F8F5-E7D0-4BC8-875D-EF2FBAB1F73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FCB434-3355-4E7E-80ED-F22BCE4795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3CA5D-EC32-496C-ADE7-224687F98F85}">
      <dgm:prSet custT="1"/>
      <dgm:spPr/>
      <dgm:t>
        <a:bodyPr/>
        <a:lstStyle/>
        <a:p>
          <a:r>
            <a:rPr lang="ru-RU" sz="2000" b="1" dirty="0">
              <a:effectLst/>
              <a:cs typeface="Times New Roman" pitchFamily="18" charset="0"/>
            </a:rPr>
            <a:t>Профили: </a:t>
          </a:r>
          <a:endParaRPr lang="ru-RU" sz="2000" b="1" dirty="0">
            <a:effectLst/>
          </a:endParaRPr>
        </a:p>
      </dgm:t>
    </dgm:pt>
    <dgm:pt modelId="{37547C14-3948-4AF1-B64E-977DBAB1C4A4}" type="par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F1CFD7F5-B033-45E8-8B5A-D3C7F38CBC06}" type="sibTrans" cxnId="{128B3A5A-BBCF-4B62-93D2-3B5AFCB318B9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F673606-4151-4313-AC8A-99D93E539564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b="1" dirty="0">
              <a:cs typeface="Times New Roman" pitchFamily="18" charset="0"/>
            </a:rPr>
            <a:t>Технологическое, холодильное оборудование пищевых и торговых предприятий</a:t>
          </a:r>
          <a:endParaRPr lang="ru-RU" sz="1800" b="1" dirty="0">
            <a:effectLst/>
          </a:endParaRPr>
        </a:p>
      </dgm:t>
    </dgm:pt>
    <dgm:pt modelId="{D5C8C4D0-24FF-4F8D-B939-DD38BDF42104}" type="par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422A0311-8BF5-41DF-98B8-871CC42E659D}" type="sibTrans" cxnId="{DEDEABBD-BA9C-436E-A5C5-485B4CCD4C4D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1E53D130-42E9-4D7A-8E53-DCA113922400}">
      <dgm:prSet phldrT="[Текст]" custT="1"/>
      <dgm:spPr/>
      <dgm:t>
        <a:bodyPr/>
        <a:lstStyle/>
        <a:p>
          <a:pPr>
            <a:buNone/>
          </a:pPr>
          <a:r>
            <a:rPr lang="ru-RU" sz="2000" b="1" dirty="0">
              <a:effectLst/>
            </a:rPr>
            <a:t>Форма обучения:</a:t>
          </a:r>
        </a:p>
      </dgm:t>
    </dgm:pt>
    <dgm:pt modelId="{3FAD1D61-C211-4345-ACC6-C1140532F436}" type="par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06D08211-1CBD-442E-8C94-207DB0548619}" type="sibTrans" cxnId="{BE1334C2-D207-4A07-A8CB-6323618DEB3A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D049C76F-1C30-4E9E-9E9E-5859ED6A3B48}">
      <dgm:prSet phldrT="[Текст]" custT="1"/>
      <dgm:spPr/>
      <dgm:t>
        <a:bodyPr/>
        <a:lstStyle/>
        <a:p>
          <a:pPr>
            <a:buNone/>
          </a:pPr>
          <a:r>
            <a:rPr lang="ru-RU" sz="1800" b="1" dirty="0">
              <a:effectLst/>
            </a:rPr>
            <a:t>очная, заочная</a:t>
          </a:r>
        </a:p>
      </dgm:t>
    </dgm:pt>
    <dgm:pt modelId="{68DC39C5-ACC1-41A3-A151-CDFF9CBF2FEA}" type="par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6C26C5DF-2375-420C-9D87-19BD054E1AF2}" type="sibTrans" cxnId="{048EB5E4-C759-4501-ABBF-D343FD331F55}">
      <dgm:prSet/>
      <dgm:spPr/>
      <dgm:t>
        <a:bodyPr/>
        <a:lstStyle/>
        <a:p>
          <a:endParaRPr lang="ru-RU" sz="2000" b="1">
            <a:effectLst/>
          </a:endParaRPr>
        </a:p>
      </dgm:t>
    </dgm:pt>
    <dgm:pt modelId="{8876F96C-5164-4C18-A64F-7FA5F51B19C7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b="1" dirty="0">
              <a:cs typeface="Times New Roman" pitchFamily="18" charset="0"/>
            </a:rPr>
            <a:t>Технологическое оборудование пищевых и торговых предприятий</a:t>
          </a:r>
          <a:endParaRPr lang="ru-RU" sz="1800" b="1" dirty="0">
            <a:effectLst/>
          </a:endParaRPr>
        </a:p>
      </dgm:t>
    </dgm:pt>
    <dgm:pt modelId="{D9E7D319-C70C-4C66-90DD-4B4FB5EC30C2}" type="parTrans" cxnId="{158DF31E-ABC7-4B72-A73F-352AE35F2F0F}">
      <dgm:prSet/>
      <dgm:spPr/>
      <dgm:t>
        <a:bodyPr/>
        <a:lstStyle/>
        <a:p>
          <a:endParaRPr lang="ru-RU"/>
        </a:p>
      </dgm:t>
    </dgm:pt>
    <dgm:pt modelId="{B6CE5267-6E82-4386-BDC6-EDD1A687C637}" type="sibTrans" cxnId="{158DF31E-ABC7-4B72-A73F-352AE35F2F0F}">
      <dgm:prSet/>
      <dgm:spPr/>
      <dgm:t>
        <a:bodyPr/>
        <a:lstStyle/>
        <a:p>
          <a:endParaRPr lang="ru-RU"/>
        </a:p>
      </dgm:t>
    </dgm:pt>
    <dgm:pt modelId="{75FB2F66-F1D5-464B-AC2D-0C060352E0AF}" type="pres">
      <dgm:prSet presAssocID="{7AFCB434-3355-4E7E-80ED-F22BCE479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16597-D4C1-4042-A1CB-FC807325FD9C}" type="pres">
      <dgm:prSet presAssocID="{F8A3CA5D-EC32-496C-ADE7-224687F98F85}" presName="linNode" presStyleCnt="0"/>
      <dgm:spPr/>
    </dgm:pt>
    <dgm:pt modelId="{7BEB633A-D4CD-4EC2-BD7F-555B8F5B2E7D}" type="pres">
      <dgm:prSet presAssocID="{F8A3CA5D-EC32-496C-ADE7-224687F98F85}" presName="parentText" presStyleLbl="node1" presStyleIdx="0" presStyleCnt="2" custScaleX="73057" custLinFactNeighborX="-11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A2346-665C-4481-8D57-B611098FF27D}" type="pres">
      <dgm:prSet presAssocID="{F8A3CA5D-EC32-496C-ADE7-224687F98F85}" presName="descendantText" presStyleLbl="alignAccFollowNode1" presStyleIdx="0" presStyleCnt="2" custScaleX="152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B4793-7A85-48E7-BB68-E65F8410D6B1}" type="pres">
      <dgm:prSet presAssocID="{F1CFD7F5-B033-45E8-8B5A-D3C7F38CBC06}" presName="sp" presStyleCnt="0"/>
      <dgm:spPr/>
    </dgm:pt>
    <dgm:pt modelId="{8EC5C013-1A85-4F7D-91A0-A04F518913C7}" type="pres">
      <dgm:prSet presAssocID="{1E53D130-42E9-4D7A-8E53-DCA113922400}" presName="linNode" presStyleCnt="0"/>
      <dgm:spPr/>
    </dgm:pt>
    <dgm:pt modelId="{CF43F9A9-1724-41EB-8336-83D107F54524}" type="pres">
      <dgm:prSet presAssocID="{1E53D130-42E9-4D7A-8E53-DCA113922400}" presName="parentText" presStyleLbl="node1" presStyleIdx="1" presStyleCnt="2" custScaleX="73057" custLinFactNeighborX="-11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6A6E-6586-45C6-8281-39A66A7DA2BD}" type="pres">
      <dgm:prSet presAssocID="{1E53D130-42E9-4D7A-8E53-DCA113922400}" presName="descendantText" presStyleLbl="alignAccFollowNode1" presStyleIdx="1" presStyleCnt="2" custScaleX="152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B3A5A-BBCF-4B62-93D2-3B5AFCB318B9}" srcId="{7AFCB434-3355-4E7E-80ED-F22BCE479535}" destId="{F8A3CA5D-EC32-496C-ADE7-224687F98F85}" srcOrd="0" destOrd="0" parTransId="{37547C14-3948-4AF1-B64E-977DBAB1C4A4}" sibTransId="{F1CFD7F5-B033-45E8-8B5A-D3C7F38CBC06}"/>
    <dgm:cxn modelId="{DEDEABBD-BA9C-436E-A5C5-485B4CCD4C4D}" srcId="{F8A3CA5D-EC32-496C-ADE7-224687F98F85}" destId="{DF673606-4151-4313-AC8A-99D93E539564}" srcOrd="0" destOrd="0" parTransId="{D5C8C4D0-24FF-4F8D-B939-DD38BDF42104}" sibTransId="{422A0311-8BF5-41DF-98B8-871CC42E659D}"/>
    <dgm:cxn modelId="{1B9651EC-A7F9-4D3F-ABB2-6260E1E93C37}" type="presOf" srcId="{1E53D130-42E9-4D7A-8E53-DCA113922400}" destId="{CF43F9A9-1724-41EB-8336-83D107F54524}" srcOrd="0" destOrd="0" presId="urn:microsoft.com/office/officeart/2005/8/layout/vList5"/>
    <dgm:cxn modelId="{40D04471-D46E-4893-B565-48C7A8BC170E}" type="presOf" srcId="{7AFCB434-3355-4E7E-80ED-F22BCE479535}" destId="{75FB2F66-F1D5-464B-AC2D-0C060352E0AF}" srcOrd="0" destOrd="0" presId="urn:microsoft.com/office/officeart/2005/8/layout/vList5"/>
    <dgm:cxn modelId="{99288262-DD6E-4B2A-86CF-56A9E4C29339}" type="presOf" srcId="{F8A3CA5D-EC32-496C-ADE7-224687F98F85}" destId="{7BEB633A-D4CD-4EC2-BD7F-555B8F5B2E7D}" srcOrd="0" destOrd="0" presId="urn:microsoft.com/office/officeart/2005/8/layout/vList5"/>
    <dgm:cxn modelId="{B216A580-2D3E-4C68-88B1-A1F9FDF6FBE1}" type="presOf" srcId="{D049C76F-1C30-4E9E-9E9E-5859ED6A3B48}" destId="{DD3A6A6E-6586-45C6-8281-39A66A7DA2BD}" srcOrd="0" destOrd="0" presId="urn:microsoft.com/office/officeart/2005/8/layout/vList5"/>
    <dgm:cxn modelId="{79962A0B-DBD9-4F70-B085-C9C6738BD248}" type="presOf" srcId="{8876F96C-5164-4C18-A64F-7FA5F51B19C7}" destId="{D1BA2346-665C-4481-8D57-B611098FF27D}" srcOrd="0" destOrd="1" presId="urn:microsoft.com/office/officeart/2005/8/layout/vList5"/>
    <dgm:cxn modelId="{BE1334C2-D207-4A07-A8CB-6323618DEB3A}" srcId="{7AFCB434-3355-4E7E-80ED-F22BCE479535}" destId="{1E53D130-42E9-4D7A-8E53-DCA113922400}" srcOrd="1" destOrd="0" parTransId="{3FAD1D61-C211-4345-ACC6-C1140532F436}" sibTransId="{06D08211-1CBD-442E-8C94-207DB0548619}"/>
    <dgm:cxn modelId="{048EB5E4-C759-4501-ABBF-D343FD331F55}" srcId="{1E53D130-42E9-4D7A-8E53-DCA113922400}" destId="{D049C76F-1C30-4E9E-9E9E-5859ED6A3B48}" srcOrd="0" destOrd="0" parTransId="{68DC39C5-ACC1-41A3-A151-CDFF9CBF2FEA}" sibTransId="{6C26C5DF-2375-420C-9D87-19BD054E1AF2}"/>
    <dgm:cxn modelId="{158DF31E-ABC7-4B72-A73F-352AE35F2F0F}" srcId="{F8A3CA5D-EC32-496C-ADE7-224687F98F85}" destId="{8876F96C-5164-4C18-A64F-7FA5F51B19C7}" srcOrd="1" destOrd="0" parTransId="{D9E7D319-C70C-4C66-90DD-4B4FB5EC30C2}" sibTransId="{B6CE5267-6E82-4386-BDC6-EDD1A687C637}"/>
    <dgm:cxn modelId="{1444F992-1C2D-4BA0-AAD8-8C2F273AF615}" type="presOf" srcId="{DF673606-4151-4313-AC8A-99D93E539564}" destId="{D1BA2346-665C-4481-8D57-B611098FF27D}" srcOrd="0" destOrd="0" presId="urn:microsoft.com/office/officeart/2005/8/layout/vList5"/>
    <dgm:cxn modelId="{C7E37151-CF12-4280-A673-AD130E6B2527}" type="presParOf" srcId="{75FB2F66-F1D5-464B-AC2D-0C060352E0AF}" destId="{3D116597-D4C1-4042-A1CB-FC807325FD9C}" srcOrd="0" destOrd="0" presId="urn:microsoft.com/office/officeart/2005/8/layout/vList5"/>
    <dgm:cxn modelId="{D79002F4-A924-4BC3-A35F-B784E6118FC0}" type="presParOf" srcId="{3D116597-D4C1-4042-A1CB-FC807325FD9C}" destId="{7BEB633A-D4CD-4EC2-BD7F-555B8F5B2E7D}" srcOrd="0" destOrd="0" presId="urn:microsoft.com/office/officeart/2005/8/layout/vList5"/>
    <dgm:cxn modelId="{409FA1D8-3E0D-43F4-BDC0-3C257987BC64}" type="presParOf" srcId="{3D116597-D4C1-4042-A1CB-FC807325FD9C}" destId="{D1BA2346-665C-4481-8D57-B611098FF27D}" srcOrd="1" destOrd="0" presId="urn:microsoft.com/office/officeart/2005/8/layout/vList5"/>
    <dgm:cxn modelId="{F4EEF979-A45F-4842-901C-514374531736}" type="presParOf" srcId="{75FB2F66-F1D5-464B-AC2D-0C060352E0AF}" destId="{1ACB4793-7A85-48E7-BB68-E65F8410D6B1}" srcOrd="1" destOrd="0" presId="urn:microsoft.com/office/officeart/2005/8/layout/vList5"/>
    <dgm:cxn modelId="{AD10125B-0360-4A57-A4FF-F3B2BAB79B13}" type="presParOf" srcId="{75FB2F66-F1D5-464B-AC2D-0C060352E0AF}" destId="{8EC5C013-1A85-4F7D-91A0-A04F518913C7}" srcOrd="2" destOrd="0" presId="urn:microsoft.com/office/officeart/2005/8/layout/vList5"/>
    <dgm:cxn modelId="{22217C71-3D49-4D5F-8525-CB659E96C5F5}" type="presParOf" srcId="{8EC5C013-1A85-4F7D-91A0-A04F518913C7}" destId="{CF43F9A9-1724-41EB-8336-83D107F54524}" srcOrd="0" destOrd="0" presId="urn:microsoft.com/office/officeart/2005/8/layout/vList5"/>
    <dgm:cxn modelId="{20D34824-83CA-48EC-94C7-7F278A0B57D1}" type="presParOf" srcId="{8EC5C013-1A85-4F7D-91A0-A04F518913C7}" destId="{DD3A6A6E-6586-45C6-8281-39A66A7DA2BD}" srcOrd="1" destOrd="0" presId="urn:microsoft.com/office/officeart/2005/8/layout/vList5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018B1-5B68-4C29-888F-DB72208BCD3C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3_3" csCatId="accent3" phldr="1"/>
      <dgm:spPr/>
    </dgm:pt>
    <dgm:pt modelId="{56AE979E-7FEE-4738-B0FC-EAE19E15077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gm:t>
    </dgm:pt>
    <dgm:pt modelId="{56828D48-5779-422B-8F2C-153044482886}" type="par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351F6-3B6F-4AF6-B6C4-A943B0E202CB}" type="sibTrans" cxnId="{DBDF8F52-DC5C-4774-AFF5-0D256B8D706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724C7-D8FD-43DD-9E73-50A7B137EE50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gm:t>
    </dgm:pt>
    <dgm:pt modelId="{8144CCD8-D9BB-4A0C-AD92-CE534E372EC3}" type="par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D3347-7491-47E9-98ED-C45140E12C9D}" type="sibTrans" cxnId="{030BDFC6-6EB0-4C89-B3FD-28ACF72AF82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F2C96-F2EF-4005-9985-471F8357433B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Биология</a:t>
          </a:r>
        </a:p>
      </dgm:t>
    </dgm:pt>
    <dgm:pt modelId="{2FE4154C-D6B3-4F84-8E40-E61A2C541C3E}" type="par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C038C-E629-45FD-AED3-93A03087D9EA}" type="sibTrans" cxnId="{1B85F16C-5025-4A81-9728-84180A3A99F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2A11D2-6539-4771-B987-54B840F1E95A}" type="pres">
      <dgm:prSet presAssocID="{351018B1-5B68-4C29-888F-DB72208BCD3C}" presName="diagram" presStyleCnt="0">
        <dgm:presLayoutVars>
          <dgm:dir/>
        </dgm:presLayoutVars>
      </dgm:prSet>
      <dgm:spPr/>
    </dgm:pt>
    <dgm:pt modelId="{174EE160-D97C-441A-9BE4-8FBB7EA4BB29}" type="pres">
      <dgm:prSet presAssocID="{56AE979E-7FEE-4738-B0FC-EAE19E15077F}" presName="composite" presStyleCnt="0"/>
      <dgm:spPr/>
    </dgm:pt>
    <dgm:pt modelId="{9B51D786-1919-44C9-9C0D-99C5F42523C3}" type="pres">
      <dgm:prSet presAssocID="{56AE979E-7FEE-4738-B0FC-EAE19E15077F}" presName="Image" presStyleLbl="bgShp" presStyleIdx="0" presStyleCnt="3" custScaleY="119348" custLinFactNeighborY="-15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E84B4171-338F-449B-A94A-1428CFCFED37}" type="pres">
      <dgm:prSet presAssocID="{56AE979E-7FEE-4738-B0FC-EAE19E15077F}" presName="Parent" presStyleLbl="node0" presStyleIdx="0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00020-D093-4B7E-9646-7C0337CA0BA5}" type="pres">
      <dgm:prSet presAssocID="{C9C351F6-3B6F-4AF6-B6C4-A943B0E202CB}" presName="sibTrans" presStyleCnt="0"/>
      <dgm:spPr/>
    </dgm:pt>
    <dgm:pt modelId="{9C37F773-3D47-4B95-9ED0-654AA96392C2}" type="pres">
      <dgm:prSet presAssocID="{774724C7-D8FD-43DD-9E73-50A7B137EE50}" presName="composite" presStyleCnt="0"/>
      <dgm:spPr/>
    </dgm:pt>
    <dgm:pt modelId="{77CD47B4-D54E-4533-842C-F0A1EF3EC8CA}" type="pres">
      <dgm:prSet presAssocID="{774724C7-D8FD-43DD-9E73-50A7B137EE50}" presName="Image" presStyleLbl="bgShp" presStyleIdx="1" presStyleCnt="3" custScaleY="119348" custLinFactNeighborY="-15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7F2CF75-002F-4304-B91A-5239260D74B4}" type="pres">
      <dgm:prSet presAssocID="{774724C7-D8FD-43DD-9E73-50A7B137EE50}" presName="Parent" presStyleLbl="node0" presStyleIdx="1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2291B-3D69-4211-8D32-2F88CBBDAAE7}" type="pres">
      <dgm:prSet presAssocID="{9DBD3347-7491-47E9-98ED-C45140E12C9D}" presName="sibTrans" presStyleCnt="0"/>
      <dgm:spPr/>
    </dgm:pt>
    <dgm:pt modelId="{761570F2-4E47-447A-A809-8016BAC8C340}" type="pres">
      <dgm:prSet presAssocID="{29DF2C96-F2EF-4005-9985-471F8357433B}" presName="composite" presStyleCnt="0"/>
      <dgm:spPr/>
    </dgm:pt>
    <dgm:pt modelId="{20089D60-D6B1-42FD-A5F4-087EF561EF51}" type="pres">
      <dgm:prSet presAssocID="{29DF2C96-F2EF-4005-9985-471F8357433B}" presName="Image" presStyleLbl="bgShp" presStyleIdx="2" presStyleCnt="3" custScaleY="119348" custLinFactNeighborY="-151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D31F8F5-E7D0-4BC8-875D-EF2FBAB1F730}" type="pres">
      <dgm:prSet presAssocID="{29DF2C96-F2EF-4005-9985-471F8357433B}" presName="Parent" presStyleLbl="node0" presStyleIdx="2" presStyleCnt="3" custScaleX="123205" custScaleY="157096" custLinFactNeighborY="3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B30E8-804B-49A9-8674-D75BC3795FDE}" type="presOf" srcId="{29DF2C96-F2EF-4005-9985-471F8357433B}" destId="{BD31F8F5-E7D0-4BC8-875D-EF2FBAB1F730}" srcOrd="0" destOrd="0" presId="urn:microsoft.com/office/officeart/2008/layout/BendingPictureCaption"/>
    <dgm:cxn modelId="{030BDFC6-6EB0-4C89-B3FD-28ACF72AF821}" srcId="{351018B1-5B68-4C29-888F-DB72208BCD3C}" destId="{774724C7-D8FD-43DD-9E73-50A7B137EE50}" srcOrd="1" destOrd="0" parTransId="{8144CCD8-D9BB-4A0C-AD92-CE534E372EC3}" sibTransId="{9DBD3347-7491-47E9-98ED-C45140E12C9D}"/>
    <dgm:cxn modelId="{DBDF8F52-DC5C-4774-AFF5-0D256B8D7065}" srcId="{351018B1-5B68-4C29-888F-DB72208BCD3C}" destId="{56AE979E-7FEE-4738-B0FC-EAE19E15077F}" srcOrd="0" destOrd="0" parTransId="{56828D48-5779-422B-8F2C-153044482886}" sibTransId="{C9C351F6-3B6F-4AF6-B6C4-A943B0E202CB}"/>
    <dgm:cxn modelId="{51B512ED-BF4F-4CDC-BC1D-8AF240893A14}" type="presOf" srcId="{56AE979E-7FEE-4738-B0FC-EAE19E15077F}" destId="{E84B4171-338F-449B-A94A-1428CFCFED37}" srcOrd="0" destOrd="0" presId="urn:microsoft.com/office/officeart/2008/layout/BendingPictureCaption"/>
    <dgm:cxn modelId="{8016649F-4CFA-40E3-97AC-DD3AEAE609B2}" type="presOf" srcId="{774724C7-D8FD-43DD-9E73-50A7B137EE50}" destId="{B7F2CF75-002F-4304-B91A-5239260D74B4}" srcOrd="0" destOrd="0" presId="urn:microsoft.com/office/officeart/2008/layout/BendingPictureCaption"/>
    <dgm:cxn modelId="{1B85F16C-5025-4A81-9728-84180A3A99F2}" srcId="{351018B1-5B68-4C29-888F-DB72208BCD3C}" destId="{29DF2C96-F2EF-4005-9985-471F8357433B}" srcOrd="2" destOrd="0" parTransId="{2FE4154C-D6B3-4F84-8E40-E61A2C541C3E}" sibTransId="{BE3C038C-E629-45FD-AED3-93A03087D9EA}"/>
    <dgm:cxn modelId="{3DA4192B-8686-4883-AA58-AEEDF7DE986A}" type="presOf" srcId="{351018B1-5B68-4C29-888F-DB72208BCD3C}" destId="{C82A11D2-6539-4771-B987-54B840F1E95A}" srcOrd="0" destOrd="0" presId="urn:microsoft.com/office/officeart/2008/layout/BendingPictureCaption"/>
    <dgm:cxn modelId="{C44C2765-ADC7-4D75-85D5-C27225286CB6}" type="presParOf" srcId="{C82A11D2-6539-4771-B987-54B840F1E95A}" destId="{174EE160-D97C-441A-9BE4-8FBB7EA4BB29}" srcOrd="0" destOrd="0" presId="urn:microsoft.com/office/officeart/2008/layout/BendingPictureCaption"/>
    <dgm:cxn modelId="{354C9E84-B2E5-408E-80A9-4A0E701639BC}" type="presParOf" srcId="{174EE160-D97C-441A-9BE4-8FBB7EA4BB29}" destId="{9B51D786-1919-44C9-9C0D-99C5F42523C3}" srcOrd="0" destOrd="0" presId="urn:microsoft.com/office/officeart/2008/layout/BendingPictureCaption"/>
    <dgm:cxn modelId="{1A5D8AA5-D01C-4347-82E4-A909E16345D5}" type="presParOf" srcId="{174EE160-D97C-441A-9BE4-8FBB7EA4BB29}" destId="{E84B4171-338F-449B-A94A-1428CFCFED37}" srcOrd="1" destOrd="0" presId="urn:microsoft.com/office/officeart/2008/layout/BendingPictureCaption"/>
    <dgm:cxn modelId="{1CA98C7E-948E-4856-9295-3543340676D0}" type="presParOf" srcId="{C82A11D2-6539-4771-B987-54B840F1E95A}" destId="{D8400020-D093-4B7E-9646-7C0337CA0BA5}" srcOrd="1" destOrd="0" presId="urn:microsoft.com/office/officeart/2008/layout/BendingPictureCaption"/>
    <dgm:cxn modelId="{A0D4C743-986A-4CC7-88A4-104B5E0261AF}" type="presParOf" srcId="{C82A11D2-6539-4771-B987-54B840F1E95A}" destId="{9C37F773-3D47-4B95-9ED0-654AA96392C2}" srcOrd="2" destOrd="0" presId="urn:microsoft.com/office/officeart/2008/layout/BendingPictureCaption"/>
    <dgm:cxn modelId="{66A5E883-1564-4F3C-9184-C0D10A1C66D0}" type="presParOf" srcId="{9C37F773-3D47-4B95-9ED0-654AA96392C2}" destId="{77CD47B4-D54E-4533-842C-F0A1EF3EC8CA}" srcOrd="0" destOrd="0" presId="urn:microsoft.com/office/officeart/2008/layout/BendingPictureCaption"/>
    <dgm:cxn modelId="{7BE11EB7-EFD8-43BE-9A14-40407A65E7CD}" type="presParOf" srcId="{9C37F773-3D47-4B95-9ED0-654AA96392C2}" destId="{B7F2CF75-002F-4304-B91A-5239260D74B4}" srcOrd="1" destOrd="0" presId="urn:microsoft.com/office/officeart/2008/layout/BendingPictureCaption"/>
    <dgm:cxn modelId="{6EA3BF22-659C-46E8-B227-A43D6F35CF70}" type="presParOf" srcId="{C82A11D2-6539-4771-B987-54B840F1E95A}" destId="{2CD2291B-3D69-4211-8D32-2F88CBBDAAE7}" srcOrd="3" destOrd="0" presId="urn:microsoft.com/office/officeart/2008/layout/BendingPictureCaption"/>
    <dgm:cxn modelId="{E601E02D-F0F2-435C-A8F3-62592BB45454}" type="presParOf" srcId="{C82A11D2-6539-4771-B987-54B840F1E95A}" destId="{761570F2-4E47-447A-A809-8016BAC8C340}" srcOrd="4" destOrd="0" presId="urn:microsoft.com/office/officeart/2008/layout/BendingPictureCaption"/>
    <dgm:cxn modelId="{36B0F046-019E-4BF2-9EA1-AE8B10F96ECE}" type="presParOf" srcId="{761570F2-4E47-447A-A809-8016BAC8C340}" destId="{20089D60-D6B1-42FD-A5F4-087EF561EF51}" srcOrd="0" destOrd="0" presId="urn:microsoft.com/office/officeart/2008/layout/BendingPictureCaption"/>
    <dgm:cxn modelId="{A389B864-69C5-402C-B39E-4AB1543CCBB5}" type="presParOf" srcId="{761570F2-4E47-447A-A809-8016BAC8C340}" destId="{BD31F8F5-E7D0-4BC8-875D-EF2FBAB1F73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38C315-D140-4464-9073-1D288D433C37}">
      <dsp:nvSpPr>
        <dsp:cNvPr id="0" name=""/>
        <dsp:cNvSpPr/>
      </dsp:nvSpPr>
      <dsp:spPr>
        <a:xfrm>
          <a:off x="1924703" y="3257046"/>
          <a:ext cx="2236592" cy="19201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Технология хлеба, кондитерских и макаронных производств</a:t>
          </a:r>
        </a:p>
      </dsp:txBody>
      <dsp:txXfrm>
        <a:off x="1924703" y="3257046"/>
        <a:ext cx="2236592" cy="1920181"/>
      </dsp:txXfrm>
    </dsp:sp>
    <dsp:sp modelId="{8B040752-8E9A-4DAB-8097-4E169FD8CFAF}">
      <dsp:nvSpPr>
        <dsp:cNvPr id="0" name=""/>
        <dsp:cNvSpPr/>
      </dsp:nvSpPr>
      <dsp:spPr>
        <a:xfrm>
          <a:off x="1978068" y="4115685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6726BE-D98D-472D-BD25-39B43CFBA0D7}">
      <dsp:nvSpPr>
        <dsp:cNvPr id="0" name=""/>
        <dsp:cNvSpPr/>
      </dsp:nvSpPr>
      <dsp:spPr>
        <a:xfrm>
          <a:off x="0" y="2195503"/>
          <a:ext cx="2236592" cy="19201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46CAA9-58A1-4EB6-A501-516C232B1467}">
      <dsp:nvSpPr>
        <dsp:cNvPr id="0" name=""/>
        <dsp:cNvSpPr/>
      </dsp:nvSpPr>
      <dsp:spPr>
        <a:xfrm>
          <a:off x="1532172" y="3860649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ECCCD3-9FEF-4CC7-8EAA-3B098B64B3A9}">
      <dsp:nvSpPr>
        <dsp:cNvPr id="0" name=""/>
        <dsp:cNvSpPr/>
      </dsp:nvSpPr>
      <dsp:spPr>
        <a:xfrm>
          <a:off x="3849406" y="2189370"/>
          <a:ext cx="2236592" cy="19201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Технология консервирования и пищевая биотехнология</a:t>
          </a:r>
        </a:p>
      </dsp:txBody>
      <dsp:txXfrm>
        <a:off x="3849406" y="2189370"/>
        <a:ext cx="2236592" cy="1920181"/>
      </dsp:txXfrm>
    </dsp:sp>
    <dsp:sp modelId="{14767C20-B307-4312-B326-CB5954F59801}">
      <dsp:nvSpPr>
        <dsp:cNvPr id="0" name=""/>
        <dsp:cNvSpPr/>
      </dsp:nvSpPr>
      <dsp:spPr>
        <a:xfrm>
          <a:off x="5388694" y="3850427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9A7B34-780E-4B5B-8ADA-C0861DB92A33}">
      <dsp:nvSpPr>
        <dsp:cNvPr id="0" name=""/>
        <dsp:cNvSpPr/>
      </dsp:nvSpPr>
      <dsp:spPr>
        <a:xfrm>
          <a:off x="5772923" y="3252958"/>
          <a:ext cx="2236592" cy="19201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0398F2-0CAB-41A9-B34E-63E7B0A64915}">
      <dsp:nvSpPr>
        <dsp:cNvPr id="0" name=""/>
        <dsp:cNvSpPr/>
      </dsp:nvSpPr>
      <dsp:spPr>
        <a:xfrm>
          <a:off x="5827474" y="4107507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7AA367-FCA2-424B-B9E2-15BDF5334AF4}">
      <dsp:nvSpPr>
        <dsp:cNvPr id="0" name=""/>
        <dsp:cNvSpPr/>
      </dsp:nvSpPr>
      <dsp:spPr>
        <a:xfrm>
          <a:off x="1924703" y="1133960"/>
          <a:ext cx="2236592" cy="19201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Товароведения и управление качеством продукции АПК</a:t>
          </a:r>
        </a:p>
      </dsp:txBody>
      <dsp:txXfrm>
        <a:off x="1924703" y="1133960"/>
        <a:ext cx="2236592" cy="1920181"/>
      </dsp:txXfrm>
    </dsp:sp>
    <dsp:sp modelId="{C7AEEF0C-3456-4CDE-BAE6-C6D8EBBC7C93}">
      <dsp:nvSpPr>
        <dsp:cNvPr id="0" name=""/>
        <dsp:cNvSpPr/>
      </dsp:nvSpPr>
      <dsp:spPr>
        <a:xfrm>
          <a:off x="3456875" y="1170248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4F9DB-21EE-476A-BF10-657F987DE89C}">
      <dsp:nvSpPr>
        <dsp:cNvPr id="0" name=""/>
        <dsp:cNvSpPr/>
      </dsp:nvSpPr>
      <dsp:spPr>
        <a:xfrm>
          <a:off x="3849406" y="66284"/>
          <a:ext cx="2236592" cy="19201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D31C25-9773-44BD-AC1A-01E565150743}">
      <dsp:nvSpPr>
        <dsp:cNvPr id="0" name=""/>
        <dsp:cNvSpPr/>
      </dsp:nvSpPr>
      <dsp:spPr>
        <a:xfrm>
          <a:off x="3912258" y="917256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11C71-1DDB-4056-8B5D-2C114485AA02}">
      <dsp:nvSpPr>
        <dsp:cNvPr id="0" name=""/>
        <dsp:cNvSpPr/>
      </dsp:nvSpPr>
      <dsp:spPr>
        <a:xfrm>
          <a:off x="5772923" y="1129872"/>
          <a:ext cx="2236592" cy="19201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Технология, оборудование бродильных и пищевых производств</a:t>
          </a:r>
        </a:p>
      </dsp:txBody>
      <dsp:txXfrm>
        <a:off x="5772923" y="1129872"/>
        <a:ext cx="2236592" cy="1920181"/>
      </dsp:txXfrm>
    </dsp:sp>
    <dsp:sp modelId="{FAF077B5-F031-4705-892A-1D9E38F19F58}">
      <dsp:nvSpPr>
        <dsp:cNvPr id="0" name=""/>
        <dsp:cNvSpPr/>
      </dsp:nvSpPr>
      <dsp:spPr>
        <a:xfrm>
          <a:off x="7708299" y="1980844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90B360-4C52-4C99-9AA3-DAE7A78CAD05}">
      <dsp:nvSpPr>
        <dsp:cNvPr id="0" name=""/>
        <dsp:cNvSpPr/>
      </dsp:nvSpPr>
      <dsp:spPr>
        <a:xfrm>
          <a:off x="7697626" y="2209303"/>
          <a:ext cx="2236592" cy="19201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67932D-4F51-4C97-8AD2-12C1980C8CA9}">
      <dsp:nvSpPr>
        <dsp:cNvPr id="0" name=""/>
        <dsp:cNvSpPr/>
      </dsp:nvSpPr>
      <dsp:spPr>
        <a:xfrm>
          <a:off x="8134034" y="2244057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D97ADE-9B4D-4CD9-B530-4BDACB3D4377}">
      <dsp:nvSpPr>
        <dsp:cNvPr id="0" name=""/>
        <dsp:cNvSpPr/>
      </dsp:nvSpPr>
      <dsp:spPr>
        <a:xfrm>
          <a:off x="7697626" y="86728"/>
          <a:ext cx="2236592" cy="19201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Химии</a:t>
          </a:r>
        </a:p>
      </dsp:txBody>
      <dsp:txXfrm>
        <a:off x="7697626" y="86728"/>
        <a:ext cx="2236592" cy="1920181"/>
      </dsp:txXfrm>
    </dsp:sp>
    <dsp:sp modelId="{A5B45760-78EB-4158-9A5C-D767C63ABECC}">
      <dsp:nvSpPr>
        <dsp:cNvPr id="0" name=""/>
        <dsp:cNvSpPr/>
      </dsp:nvSpPr>
      <dsp:spPr>
        <a:xfrm>
          <a:off x="9633002" y="947411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C59718-E842-401F-989A-85E527299D96}">
      <dsp:nvSpPr>
        <dsp:cNvPr id="0" name=""/>
        <dsp:cNvSpPr/>
      </dsp:nvSpPr>
      <dsp:spPr>
        <a:xfrm>
          <a:off x="9622329" y="1157982"/>
          <a:ext cx="2236592" cy="19201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CBAA5-3A8C-4307-AF29-EC33AE13D9D9}">
      <dsp:nvSpPr>
        <dsp:cNvPr id="0" name=""/>
        <dsp:cNvSpPr/>
      </dsp:nvSpPr>
      <dsp:spPr>
        <a:xfrm>
          <a:off x="10068224" y="1200914"/>
          <a:ext cx="260896" cy="224881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A2346-665C-4481-8D57-B611098FF27D}">
      <dsp:nvSpPr>
        <dsp:cNvPr id="0" name=""/>
        <dsp:cNvSpPr/>
      </dsp:nvSpPr>
      <dsp:spPr>
        <a:xfrm rot="5400000">
          <a:off x="6827469" y="-4261752"/>
          <a:ext cx="584317" cy="925393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b="1" kern="1200" dirty="0">
              <a:cs typeface="Times New Roman" pitchFamily="18" charset="0"/>
            </a:rPr>
            <a:t>Управление качеством и безопасностью продуктов питания</a:t>
          </a:r>
          <a:endParaRPr lang="ru-RU" sz="1800" b="1" kern="1200" dirty="0">
            <a:effectLst/>
          </a:endParaRPr>
        </a:p>
      </dsp:txBody>
      <dsp:txXfrm rot="5400000">
        <a:off x="6827469" y="-4261752"/>
        <a:ext cx="584317" cy="9253937"/>
      </dsp:txXfrm>
    </dsp:sp>
    <dsp:sp modelId="{7BEB633A-D4CD-4EC2-BD7F-555B8F5B2E7D}">
      <dsp:nvSpPr>
        <dsp:cNvPr id="0" name=""/>
        <dsp:cNvSpPr/>
      </dsp:nvSpPr>
      <dsp:spPr>
        <a:xfrm>
          <a:off x="0" y="18"/>
          <a:ext cx="2489665" cy="7303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/>
              <a:cs typeface="Times New Roman" pitchFamily="18" charset="0"/>
            </a:rPr>
            <a:t>Профили: </a:t>
          </a:r>
          <a:endParaRPr lang="ru-RU" sz="2000" b="1" kern="1200" dirty="0">
            <a:effectLst/>
          </a:endParaRPr>
        </a:p>
      </dsp:txBody>
      <dsp:txXfrm>
        <a:off x="0" y="18"/>
        <a:ext cx="2489665" cy="730396"/>
      </dsp:txXfrm>
    </dsp:sp>
    <dsp:sp modelId="{DD3A6A6E-6586-45C6-8281-39A66A7DA2BD}">
      <dsp:nvSpPr>
        <dsp:cNvPr id="0" name=""/>
        <dsp:cNvSpPr/>
      </dsp:nvSpPr>
      <dsp:spPr>
        <a:xfrm rot="5400000">
          <a:off x="6827469" y="-3494835"/>
          <a:ext cx="584317" cy="925393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/>
            </a:rPr>
            <a:t>очная</a:t>
          </a:r>
          <a:endParaRPr lang="ru-RU" sz="1800" b="1" kern="1200" dirty="0">
            <a:effectLst/>
          </a:endParaRPr>
        </a:p>
      </dsp:txBody>
      <dsp:txXfrm rot="5400000">
        <a:off x="6827469" y="-3494835"/>
        <a:ext cx="584317" cy="9253937"/>
      </dsp:txXfrm>
    </dsp:sp>
    <dsp:sp modelId="{CF43F9A9-1724-41EB-8336-83D107F54524}">
      <dsp:nvSpPr>
        <dsp:cNvPr id="0" name=""/>
        <dsp:cNvSpPr/>
      </dsp:nvSpPr>
      <dsp:spPr>
        <a:xfrm>
          <a:off x="0" y="766934"/>
          <a:ext cx="2489665" cy="7303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</a:rPr>
            <a:t>Форма обучения:</a:t>
          </a:r>
        </a:p>
      </dsp:txBody>
      <dsp:txXfrm>
        <a:off x="0" y="766934"/>
        <a:ext cx="2489665" cy="7303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4BCCA-BD18-44E7-94EC-88276AE95C6C}">
      <dsp:nvSpPr>
        <dsp:cNvPr id="0" name=""/>
        <dsp:cNvSpPr/>
      </dsp:nvSpPr>
      <dsp:spPr>
        <a:xfrm>
          <a:off x="0" y="2994746"/>
          <a:ext cx="8800133" cy="9829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effectLst/>
            </a:rPr>
            <a:t>Высшее образование без ЕГЭ → внутренние тесты</a:t>
          </a:r>
        </a:p>
      </dsp:txBody>
      <dsp:txXfrm>
        <a:off x="0" y="2994746"/>
        <a:ext cx="8800133" cy="982942"/>
      </dsp:txXfrm>
    </dsp:sp>
    <dsp:sp modelId="{D948C1A2-FAED-427A-B685-194A1F8591F0}">
      <dsp:nvSpPr>
        <dsp:cNvPr id="0" name=""/>
        <dsp:cNvSpPr/>
      </dsp:nvSpPr>
      <dsp:spPr>
        <a:xfrm rot="10800000">
          <a:off x="0" y="1497724"/>
          <a:ext cx="8800133" cy="1511765"/>
        </a:xfrm>
        <a:prstGeom prst="upArrowCallou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базе 9 классов → 3 г. 10 мес.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базе 11 классов → 2 г. 10 мес.</a:t>
          </a:r>
          <a:endParaRPr lang="ru-RU" sz="2400" kern="1200" dirty="0"/>
        </a:p>
      </dsp:txBody>
      <dsp:txXfrm rot="10800000">
        <a:off x="0" y="1497724"/>
        <a:ext cx="8800133" cy="1511765"/>
      </dsp:txXfrm>
    </dsp:sp>
    <dsp:sp modelId="{C6C5CA27-6053-4BBC-8D59-B49238F5F2A9}">
      <dsp:nvSpPr>
        <dsp:cNvPr id="0" name=""/>
        <dsp:cNvSpPr/>
      </dsp:nvSpPr>
      <dsp:spPr>
        <a:xfrm rot="10800000">
          <a:off x="0" y="703"/>
          <a:ext cx="8800133" cy="1511765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ru-RU" sz="2400" b="1" kern="1200" dirty="0">
              <a:solidFill>
                <a:srgbClr val="C00000"/>
              </a:solidFill>
              <a:effectLst/>
            </a:rPr>
            <a:t>В ВУЗ без вступительных экзаменов</a:t>
          </a:r>
          <a:endParaRPr lang="ru-RU" sz="2400" kern="1200" dirty="0">
            <a:solidFill>
              <a:srgbClr val="C00000"/>
            </a:solidFill>
            <a:effectLst/>
          </a:endParaRPr>
        </a:p>
      </dsp:txBody>
      <dsp:txXfrm rot="10800000">
        <a:off x="0" y="703"/>
        <a:ext cx="8800133" cy="1511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51D786-1919-44C9-9C0D-99C5F42523C3}">
      <dsp:nvSpPr>
        <dsp:cNvPr id="0" name=""/>
        <dsp:cNvSpPr/>
      </dsp:nvSpPr>
      <dsp:spPr>
        <a:xfrm>
          <a:off x="3082" y="0"/>
          <a:ext cx="2217917" cy="1956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171-338F-449B-A94A-1428CFCFED37}">
      <dsp:nvSpPr>
        <dsp:cNvPr id="0" name=""/>
        <dsp:cNvSpPr/>
      </dsp:nvSpPr>
      <dsp:spPr>
        <a:xfrm>
          <a:off x="229640" y="1541495"/>
          <a:ext cx="2354674" cy="72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sp:txBody>
      <dsp:txXfrm>
        <a:off x="229640" y="1541495"/>
        <a:ext cx="2354674" cy="721525"/>
      </dsp:txXfrm>
    </dsp:sp>
    <dsp:sp modelId="{77CD47B4-D54E-4533-842C-F0A1EF3EC8CA}">
      <dsp:nvSpPr>
        <dsp:cNvPr id="0" name=""/>
        <dsp:cNvSpPr/>
      </dsp:nvSpPr>
      <dsp:spPr>
        <a:xfrm>
          <a:off x="3317896" y="0"/>
          <a:ext cx="2217917" cy="19561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2CF75-002F-4304-B91A-5239260D74B4}">
      <dsp:nvSpPr>
        <dsp:cNvPr id="0" name=""/>
        <dsp:cNvSpPr/>
      </dsp:nvSpPr>
      <dsp:spPr>
        <a:xfrm>
          <a:off x="3544453" y="1541495"/>
          <a:ext cx="2354674" cy="72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sp:txBody>
      <dsp:txXfrm>
        <a:off x="3544453" y="1541495"/>
        <a:ext cx="2354674" cy="721525"/>
      </dsp:txXfrm>
    </dsp:sp>
    <dsp:sp modelId="{20089D60-D6B1-42FD-A5F4-087EF561EF51}">
      <dsp:nvSpPr>
        <dsp:cNvPr id="0" name=""/>
        <dsp:cNvSpPr/>
      </dsp:nvSpPr>
      <dsp:spPr>
        <a:xfrm>
          <a:off x="6632709" y="0"/>
          <a:ext cx="2217917" cy="1956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1F8F5-E7D0-4BC8-875D-EF2FBAB1F730}">
      <dsp:nvSpPr>
        <dsp:cNvPr id="0" name=""/>
        <dsp:cNvSpPr/>
      </dsp:nvSpPr>
      <dsp:spPr>
        <a:xfrm>
          <a:off x="6859266" y="1541495"/>
          <a:ext cx="2354674" cy="72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Биология</a:t>
          </a:r>
        </a:p>
      </dsp:txBody>
      <dsp:txXfrm>
        <a:off x="6859266" y="1541495"/>
        <a:ext cx="2354674" cy="7215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A2346-665C-4481-8D57-B611098FF27D}">
      <dsp:nvSpPr>
        <dsp:cNvPr id="0" name=""/>
        <dsp:cNvSpPr/>
      </dsp:nvSpPr>
      <dsp:spPr>
        <a:xfrm rot="5400000">
          <a:off x="7566230" y="-3294090"/>
          <a:ext cx="683764" cy="74429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Технология мяса и мясных  продуктов</a:t>
          </a:r>
          <a:endParaRPr lang="ru-RU" sz="1800" b="1" kern="1200" dirty="0">
            <a:effectLst/>
          </a:endParaRPr>
        </a:p>
      </dsp:txBody>
      <dsp:txXfrm rot="5400000">
        <a:off x="7566230" y="-3294090"/>
        <a:ext cx="683764" cy="7442929"/>
      </dsp:txXfrm>
    </dsp:sp>
    <dsp:sp modelId="{7BEB633A-D4CD-4EC2-BD7F-555B8F5B2E7D}">
      <dsp:nvSpPr>
        <dsp:cNvPr id="0" name=""/>
        <dsp:cNvSpPr/>
      </dsp:nvSpPr>
      <dsp:spPr>
        <a:xfrm>
          <a:off x="0" y="21"/>
          <a:ext cx="4186648" cy="854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/>
              <a:cs typeface="Times New Roman" pitchFamily="18" charset="0"/>
            </a:rPr>
            <a:t>Профиль: </a:t>
          </a:r>
          <a:endParaRPr lang="ru-RU" sz="2000" b="1" kern="1200" dirty="0">
            <a:effectLst/>
          </a:endParaRPr>
        </a:p>
      </dsp:txBody>
      <dsp:txXfrm>
        <a:off x="0" y="21"/>
        <a:ext cx="4186648" cy="854705"/>
      </dsp:txXfrm>
    </dsp:sp>
    <dsp:sp modelId="{DD3A6A6E-6586-45C6-8281-39A66A7DA2BD}">
      <dsp:nvSpPr>
        <dsp:cNvPr id="0" name=""/>
        <dsp:cNvSpPr/>
      </dsp:nvSpPr>
      <dsp:spPr>
        <a:xfrm rot="5400000">
          <a:off x="7566230" y="-2396649"/>
          <a:ext cx="683764" cy="74429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effectLst/>
            </a:rPr>
            <a:t>очная, заочная</a:t>
          </a:r>
        </a:p>
      </dsp:txBody>
      <dsp:txXfrm rot="5400000">
        <a:off x="7566230" y="-2396649"/>
        <a:ext cx="683764" cy="7442929"/>
      </dsp:txXfrm>
    </dsp:sp>
    <dsp:sp modelId="{CF43F9A9-1724-41EB-8336-83D107F54524}">
      <dsp:nvSpPr>
        <dsp:cNvPr id="0" name=""/>
        <dsp:cNvSpPr/>
      </dsp:nvSpPr>
      <dsp:spPr>
        <a:xfrm>
          <a:off x="0" y="897462"/>
          <a:ext cx="4186648" cy="854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</a:rPr>
            <a:t>Форма обучения:</a:t>
          </a:r>
        </a:p>
      </dsp:txBody>
      <dsp:txXfrm>
        <a:off x="0" y="897462"/>
        <a:ext cx="4186648" cy="8547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51D786-1919-44C9-9C0D-99C5F42523C3}">
      <dsp:nvSpPr>
        <dsp:cNvPr id="0" name=""/>
        <dsp:cNvSpPr/>
      </dsp:nvSpPr>
      <dsp:spPr>
        <a:xfrm>
          <a:off x="3860" y="0"/>
          <a:ext cx="2312750" cy="2039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171-338F-449B-A94A-1428CFCFED37}">
      <dsp:nvSpPr>
        <dsp:cNvPr id="0" name=""/>
        <dsp:cNvSpPr/>
      </dsp:nvSpPr>
      <dsp:spPr>
        <a:xfrm>
          <a:off x="240104" y="1654661"/>
          <a:ext cx="2455354" cy="752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sp:txBody>
      <dsp:txXfrm>
        <a:off x="240104" y="1654661"/>
        <a:ext cx="2455354" cy="752375"/>
      </dsp:txXfrm>
    </dsp:sp>
    <dsp:sp modelId="{77CD47B4-D54E-4533-842C-F0A1EF3EC8CA}">
      <dsp:nvSpPr>
        <dsp:cNvPr id="0" name=""/>
        <dsp:cNvSpPr/>
      </dsp:nvSpPr>
      <dsp:spPr>
        <a:xfrm>
          <a:off x="3442732" y="0"/>
          <a:ext cx="2312750" cy="20397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2CF75-002F-4304-B91A-5239260D74B4}">
      <dsp:nvSpPr>
        <dsp:cNvPr id="0" name=""/>
        <dsp:cNvSpPr/>
      </dsp:nvSpPr>
      <dsp:spPr>
        <a:xfrm>
          <a:off x="3678976" y="1654661"/>
          <a:ext cx="2455354" cy="752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sp:txBody>
      <dsp:txXfrm>
        <a:off x="3678976" y="1654661"/>
        <a:ext cx="2455354" cy="752375"/>
      </dsp:txXfrm>
    </dsp:sp>
    <dsp:sp modelId="{20089D60-D6B1-42FD-A5F4-087EF561EF51}">
      <dsp:nvSpPr>
        <dsp:cNvPr id="0" name=""/>
        <dsp:cNvSpPr/>
      </dsp:nvSpPr>
      <dsp:spPr>
        <a:xfrm>
          <a:off x="6881604" y="0"/>
          <a:ext cx="2312750" cy="20397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1F8F5-E7D0-4BC8-875D-EF2FBAB1F730}">
      <dsp:nvSpPr>
        <dsp:cNvPr id="0" name=""/>
        <dsp:cNvSpPr/>
      </dsp:nvSpPr>
      <dsp:spPr>
        <a:xfrm>
          <a:off x="7117848" y="1654661"/>
          <a:ext cx="2455354" cy="752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Химия</a:t>
          </a:r>
        </a:p>
      </dsp:txBody>
      <dsp:txXfrm>
        <a:off x="7117848" y="1654661"/>
        <a:ext cx="2455354" cy="7523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A2346-665C-4481-8D57-B611098FF27D}">
      <dsp:nvSpPr>
        <dsp:cNvPr id="0" name=""/>
        <dsp:cNvSpPr/>
      </dsp:nvSpPr>
      <dsp:spPr>
        <a:xfrm rot="5400000">
          <a:off x="7566230" y="-3294090"/>
          <a:ext cx="683764" cy="744292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effectLst/>
              <a:cs typeface="Times New Roman" pitchFamily="18" charset="0"/>
            </a:rPr>
            <a:t>Технология хлеба, кондитерских и макаронных изделий</a:t>
          </a:r>
          <a:endParaRPr lang="ru-RU" sz="1800" b="1" kern="1200" dirty="0">
            <a:effectLst/>
          </a:endParaRPr>
        </a:p>
      </dsp:txBody>
      <dsp:txXfrm rot="5400000">
        <a:off x="7566230" y="-3294090"/>
        <a:ext cx="683764" cy="7442929"/>
      </dsp:txXfrm>
    </dsp:sp>
    <dsp:sp modelId="{7BEB633A-D4CD-4EC2-BD7F-555B8F5B2E7D}">
      <dsp:nvSpPr>
        <dsp:cNvPr id="0" name=""/>
        <dsp:cNvSpPr/>
      </dsp:nvSpPr>
      <dsp:spPr>
        <a:xfrm>
          <a:off x="0" y="21"/>
          <a:ext cx="4186648" cy="8547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/>
              <a:cs typeface="Times New Roman" pitchFamily="18" charset="0"/>
            </a:rPr>
            <a:t>Профиль: </a:t>
          </a:r>
          <a:endParaRPr lang="ru-RU" sz="2000" b="1" kern="1200" dirty="0">
            <a:effectLst/>
          </a:endParaRPr>
        </a:p>
      </dsp:txBody>
      <dsp:txXfrm>
        <a:off x="0" y="21"/>
        <a:ext cx="4186648" cy="854705"/>
      </dsp:txXfrm>
    </dsp:sp>
    <dsp:sp modelId="{DD3A6A6E-6586-45C6-8281-39A66A7DA2BD}">
      <dsp:nvSpPr>
        <dsp:cNvPr id="0" name=""/>
        <dsp:cNvSpPr/>
      </dsp:nvSpPr>
      <dsp:spPr>
        <a:xfrm rot="5400000">
          <a:off x="7566230" y="-2396649"/>
          <a:ext cx="683764" cy="744292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effectLst/>
            </a:rPr>
            <a:t>очная, заочная</a:t>
          </a:r>
        </a:p>
      </dsp:txBody>
      <dsp:txXfrm rot="5400000">
        <a:off x="7566230" y="-2396649"/>
        <a:ext cx="683764" cy="7442929"/>
      </dsp:txXfrm>
    </dsp:sp>
    <dsp:sp modelId="{CF43F9A9-1724-41EB-8336-83D107F54524}">
      <dsp:nvSpPr>
        <dsp:cNvPr id="0" name=""/>
        <dsp:cNvSpPr/>
      </dsp:nvSpPr>
      <dsp:spPr>
        <a:xfrm>
          <a:off x="0" y="897462"/>
          <a:ext cx="4186648" cy="8547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</a:rPr>
            <a:t>Форма обучения:</a:t>
          </a:r>
        </a:p>
      </dsp:txBody>
      <dsp:txXfrm>
        <a:off x="0" y="897462"/>
        <a:ext cx="4186648" cy="8547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51D786-1919-44C9-9C0D-99C5F42523C3}">
      <dsp:nvSpPr>
        <dsp:cNvPr id="0" name=""/>
        <dsp:cNvSpPr/>
      </dsp:nvSpPr>
      <dsp:spPr>
        <a:xfrm>
          <a:off x="1636" y="0"/>
          <a:ext cx="2125626" cy="18747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171-338F-449B-A94A-1428CFCFED37}">
      <dsp:nvSpPr>
        <dsp:cNvPr id="0" name=""/>
        <dsp:cNvSpPr/>
      </dsp:nvSpPr>
      <dsp:spPr>
        <a:xfrm>
          <a:off x="218766" y="1612757"/>
          <a:ext cx="2256692" cy="69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sp:txBody>
      <dsp:txXfrm>
        <a:off x="218766" y="1612757"/>
        <a:ext cx="2256692" cy="691501"/>
      </dsp:txXfrm>
    </dsp:sp>
    <dsp:sp modelId="{77CD47B4-D54E-4533-842C-F0A1EF3EC8CA}">
      <dsp:nvSpPr>
        <dsp:cNvPr id="0" name=""/>
        <dsp:cNvSpPr/>
      </dsp:nvSpPr>
      <dsp:spPr>
        <a:xfrm>
          <a:off x="3119572" y="0"/>
          <a:ext cx="2125626" cy="18747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2CF75-002F-4304-B91A-5239260D74B4}">
      <dsp:nvSpPr>
        <dsp:cNvPr id="0" name=""/>
        <dsp:cNvSpPr/>
      </dsp:nvSpPr>
      <dsp:spPr>
        <a:xfrm>
          <a:off x="3336702" y="1612757"/>
          <a:ext cx="2256692" cy="69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sp:txBody>
      <dsp:txXfrm>
        <a:off x="3336702" y="1612757"/>
        <a:ext cx="2256692" cy="691501"/>
      </dsp:txXfrm>
    </dsp:sp>
    <dsp:sp modelId="{20089D60-D6B1-42FD-A5F4-087EF561EF51}">
      <dsp:nvSpPr>
        <dsp:cNvPr id="0" name=""/>
        <dsp:cNvSpPr/>
      </dsp:nvSpPr>
      <dsp:spPr>
        <a:xfrm>
          <a:off x="6237508" y="0"/>
          <a:ext cx="2125626" cy="18747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1F8F5-E7D0-4BC8-875D-EF2FBAB1F730}">
      <dsp:nvSpPr>
        <dsp:cNvPr id="0" name=""/>
        <dsp:cNvSpPr/>
      </dsp:nvSpPr>
      <dsp:spPr>
        <a:xfrm>
          <a:off x="6454638" y="1612757"/>
          <a:ext cx="2256692" cy="69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</a:t>
          </a:r>
        </a:p>
      </dsp:txBody>
      <dsp:txXfrm>
        <a:off x="6454638" y="1612757"/>
        <a:ext cx="2256692" cy="6915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A2346-665C-4481-8D57-B611098FF27D}">
      <dsp:nvSpPr>
        <dsp:cNvPr id="0" name=""/>
        <dsp:cNvSpPr/>
      </dsp:nvSpPr>
      <dsp:spPr>
        <a:xfrm rot="5400000">
          <a:off x="6680722" y="-4078309"/>
          <a:ext cx="877811" cy="9253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b="1" kern="1200" dirty="0">
              <a:cs typeface="Times New Roman" pitchFamily="18" charset="0"/>
            </a:rPr>
            <a:t>Технологическое, холодильное оборудование пищевых и торговых предприятий</a:t>
          </a:r>
          <a:endParaRPr lang="ru-RU" sz="1800" b="1" kern="1200" dirty="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b="1" kern="1200" dirty="0">
              <a:cs typeface="Times New Roman" pitchFamily="18" charset="0"/>
            </a:rPr>
            <a:t>Технологическое оборудование пищевых и торговых предприятий</a:t>
          </a:r>
          <a:endParaRPr lang="ru-RU" sz="1800" b="1" kern="1200" dirty="0">
            <a:effectLst/>
          </a:endParaRPr>
        </a:p>
      </dsp:txBody>
      <dsp:txXfrm rot="5400000">
        <a:off x="6680722" y="-4078309"/>
        <a:ext cx="877811" cy="9253937"/>
      </dsp:txXfrm>
    </dsp:sp>
    <dsp:sp modelId="{7BEB633A-D4CD-4EC2-BD7F-555B8F5B2E7D}">
      <dsp:nvSpPr>
        <dsp:cNvPr id="0" name=""/>
        <dsp:cNvSpPr/>
      </dsp:nvSpPr>
      <dsp:spPr>
        <a:xfrm>
          <a:off x="0" y="27"/>
          <a:ext cx="2489665" cy="1097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/>
              <a:cs typeface="Times New Roman" pitchFamily="18" charset="0"/>
            </a:rPr>
            <a:t>Профили: </a:t>
          </a:r>
          <a:endParaRPr lang="ru-RU" sz="2000" b="1" kern="1200" dirty="0">
            <a:effectLst/>
          </a:endParaRPr>
        </a:p>
      </dsp:txBody>
      <dsp:txXfrm>
        <a:off x="0" y="27"/>
        <a:ext cx="2489665" cy="1097263"/>
      </dsp:txXfrm>
    </dsp:sp>
    <dsp:sp modelId="{DD3A6A6E-6586-45C6-8281-39A66A7DA2BD}">
      <dsp:nvSpPr>
        <dsp:cNvPr id="0" name=""/>
        <dsp:cNvSpPr/>
      </dsp:nvSpPr>
      <dsp:spPr>
        <a:xfrm rot="5400000">
          <a:off x="6680722" y="-2926182"/>
          <a:ext cx="877811" cy="9253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effectLst/>
            </a:rPr>
            <a:t>очная, заочная</a:t>
          </a:r>
        </a:p>
      </dsp:txBody>
      <dsp:txXfrm rot="5400000">
        <a:off x="6680722" y="-2926182"/>
        <a:ext cx="877811" cy="9253937"/>
      </dsp:txXfrm>
    </dsp:sp>
    <dsp:sp modelId="{CF43F9A9-1724-41EB-8336-83D107F54524}">
      <dsp:nvSpPr>
        <dsp:cNvPr id="0" name=""/>
        <dsp:cNvSpPr/>
      </dsp:nvSpPr>
      <dsp:spPr>
        <a:xfrm>
          <a:off x="0" y="1152154"/>
          <a:ext cx="2489665" cy="1097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</a:rPr>
            <a:t>Форма обучения:</a:t>
          </a:r>
        </a:p>
      </dsp:txBody>
      <dsp:txXfrm>
        <a:off x="0" y="1152154"/>
        <a:ext cx="2489665" cy="109726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51D786-1919-44C9-9C0D-99C5F42523C3}">
      <dsp:nvSpPr>
        <dsp:cNvPr id="0" name=""/>
        <dsp:cNvSpPr/>
      </dsp:nvSpPr>
      <dsp:spPr>
        <a:xfrm>
          <a:off x="1636" y="0"/>
          <a:ext cx="2125626" cy="18747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171-338F-449B-A94A-1428CFCFED37}">
      <dsp:nvSpPr>
        <dsp:cNvPr id="0" name=""/>
        <dsp:cNvSpPr/>
      </dsp:nvSpPr>
      <dsp:spPr>
        <a:xfrm>
          <a:off x="218766" y="1612757"/>
          <a:ext cx="2256692" cy="6915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 профильная</a:t>
          </a:r>
        </a:p>
      </dsp:txBody>
      <dsp:txXfrm>
        <a:off x="218766" y="1612757"/>
        <a:ext cx="2256692" cy="691501"/>
      </dsp:txXfrm>
    </dsp:sp>
    <dsp:sp modelId="{77CD47B4-D54E-4533-842C-F0A1EF3EC8CA}">
      <dsp:nvSpPr>
        <dsp:cNvPr id="0" name=""/>
        <dsp:cNvSpPr/>
      </dsp:nvSpPr>
      <dsp:spPr>
        <a:xfrm>
          <a:off x="3119572" y="0"/>
          <a:ext cx="2125626" cy="18747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2CF75-002F-4304-B91A-5239260D74B4}">
      <dsp:nvSpPr>
        <dsp:cNvPr id="0" name=""/>
        <dsp:cNvSpPr/>
      </dsp:nvSpPr>
      <dsp:spPr>
        <a:xfrm>
          <a:off x="3336702" y="1612757"/>
          <a:ext cx="2256692" cy="6915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</a:p>
      </dsp:txBody>
      <dsp:txXfrm>
        <a:off x="3336702" y="1612757"/>
        <a:ext cx="2256692" cy="691501"/>
      </dsp:txXfrm>
    </dsp:sp>
    <dsp:sp modelId="{20089D60-D6B1-42FD-A5F4-087EF561EF51}">
      <dsp:nvSpPr>
        <dsp:cNvPr id="0" name=""/>
        <dsp:cNvSpPr/>
      </dsp:nvSpPr>
      <dsp:spPr>
        <a:xfrm>
          <a:off x="6237508" y="0"/>
          <a:ext cx="2125626" cy="18747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1F8F5-E7D0-4BC8-875D-EF2FBAB1F730}">
      <dsp:nvSpPr>
        <dsp:cNvPr id="0" name=""/>
        <dsp:cNvSpPr/>
      </dsp:nvSpPr>
      <dsp:spPr>
        <a:xfrm>
          <a:off x="6454638" y="1612757"/>
          <a:ext cx="2256692" cy="6915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Биология</a:t>
          </a:r>
        </a:p>
      </dsp:txBody>
      <dsp:txXfrm>
        <a:off x="6454638" y="1612757"/>
        <a:ext cx="2256692" cy="691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5E1FE-6EB3-4752-A619-95BE0CFC2C9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0F7BB-F49A-427D-9E8F-07C47181D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67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0F7BB-F49A-427D-9E8F-07C47181D58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00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0F7BB-F49A-427D-9E8F-07C47181D5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14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7">
            <a:extLst>
              <a:ext uri="{FF2B5EF4-FFF2-40B4-BE49-F238E27FC236}">
                <a16:creationId xmlns="" xmlns:a16="http://schemas.microsoft.com/office/drawing/2014/main" id="{04384EE4-18CA-4F9F-90CD-D42633636B59}"/>
              </a:ext>
            </a:extLst>
          </p:cNvPr>
          <p:cNvSpPr txBox="1">
            <a:spLocks/>
          </p:cNvSpPr>
          <p:nvPr/>
        </p:nvSpPr>
        <p:spPr>
          <a:xfrm>
            <a:off x="11208915" y="6501342"/>
            <a:ext cx="935767" cy="35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779252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FD0A3CB-7B24-48C8-A3D5-A960A7974A3A}" type="slidenum">
              <a:rPr lang="ru-RU" sz="1600" b="1" smtClean="0">
                <a:ln>
                  <a:noFill/>
                </a:ln>
                <a:solidFill>
                  <a:srgbClr val="0C0199"/>
                </a:solidFill>
              </a:rPr>
              <a:pPr algn="ctr"/>
              <a:t>‹#›</a:t>
            </a:fld>
            <a:endParaRPr lang="ru-RU" sz="1600" b="1" dirty="0">
              <a:ln>
                <a:noFill/>
              </a:ln>
              <a:solidFill>
                <a:srgbClr val="0C0199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26706F0A-B4CA-416E-8038-79896819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23" y="2180862"/>
            <a:ext cx="10993503" cy="11357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9024531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кон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057"/>
          <a:stretch/>
        </p:blipFill>
        <p:spPr>
          <a:xfrm>
            <a:off x="8880319" y="4485117"/>
            <a:ext cx="3312519" cy="21336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2117" y="4763834"/>
            <a:ext cx="3000144" cy="208485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1424" y="2180866"/>
            <a:ext cx="10993503" cy="11357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69520964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рукту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1589" y="-2"/>
            <a:ext cx="9854148" cy="3385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ФГБОУ ВО «Красноярский государственный аграрный университет»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6502310"/>
            <a:ext cx="12192000" cy="35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" name="Дата 26"/>
          <p:cNvSpPr txBox="1">
            <a:spLocks/>
          </p:cNvSpPr>
          <p:nvPr/>
        </p:nvSpPr>
        <p:spPr>
          <a:xfrm>
            <a:off x="8541" y="6532278"/>
            <a:ext cx="1234508" cy="25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779252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2A3BA2-24CA-4875-81E1-2EF6207DFE8D}" type="datetime1">
              <a:rPr lang="ru-RU" sz="1000" b="1" smtClean="0">
                <a:solidFill>
                  <a:srgbClr val="0C0199"/>
                </a:solidFill>
              </a:rPr>
              <a:pPr algn="ctr"/>
              <a:t>19.04.2019</a:t>
            </a:fld>
            <a:endParaRPr lang="ru-RU" sz="1000" b="1" dirty="0">
              <a:solidFill>
                <a:srgbClr val="0C0199"/>
              </a:solidFill>
            </a:endParaRPr>
          </a:p>
        </p:txBody>
      </p:sp>
      <p:sp>
        <p:nvSpPr>
          <p:cNvPr id="11" name="Номер слайда 27"/>
          <p:cNvSpPr txBox="1">
            <a:spLocks/>
          </p:cNvSpPr>
          <p:nvPr/>
        </p:nvSpPr>
        <p:spPr>
          <a:xfrm>
            <a:off x="11208915" y="6501342"/>
            <a:ext cx="935767" cy="35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779252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FD0A3CB-7B24-48C8-A3D5-A960A7974A3A}" type="slidenum">
              <a:rPr lang="ru-RU" sz="1600" b="1" smtClean="0">
                <a:ln>
                  <a:noFill/>
                </a:ln>
                <a:solidFill>
                  <a:srgbClr val="0C0199"/>
                </a:solidFill>
              </a:rPr>
              <a:pPr algn="ctr"/>
              <a:t>‹#›</a:t>
            </a:fld>
            <a:endParaRPr lang="ru-RU" sz="1600" b="1" dirty="0">
              <a:ln>
                <a:noFill/>
              </a:ln>
              <a:solidFill>
                <a:srgbClr val="0C0199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667" y="1987"/>
            <a:ext cx="2371928" cy="400110"/>
            <a:chOff x="5288398" y="2312684"/>
            <a:chExt cx="2414055" cy="4075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288398" y="2312684"/>
              <a:ext cx="850599" cy="407521"/>
            </a:xfrm>
            <a:prstGeom prst="rect">
              <a:avLst/>
            </a:prstGeom>
            <a:noFill/>
          </p:spPr>
          <p:txBody>
            <a:bodyPr wrap="square" lIns="72000" tIns="45720" rIns="72000" bIns="45720">
              <a:spAutoFit/>
            </a:bodyPr>
            <a:lstStyle/>
            <a:p>
              <a:pPr algn="l"/>
              <a:r>
                <a:rPr lang="ru-RU" sz="2000" b="1" cap="none" spc="0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C0199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ИПП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122901" y="2356112"/>
              <a:ext cx="1579552" cy="344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800" b="1" cap="none" spc="0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4DE6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Институт</a:t>
              </a:r>
              <a:r>
                <a:rPr lang="ru-RU" sz="800" b="1" cap="none" spc="0" baseline="0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4DE6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пищевых производств</a:t>
              </a:r>
              <a:endParaRPr lang="ru-RU" sz="800" b="1" cap="none" spc="0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4DE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096785" y="2415608"/>
              <a:ext cx="0" cy="239917"/>
            </a:xfrm>
            <a:prstGeom prst="line">
              <a:avLst/>
            </a:prstGeom>
            <a:noFill/>
            <a:ln w="12700">
              <a:solidFill>
                <a:srgbClr val="00206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384042" y="1412781"/>
            <a:ext cx="5568617" cy="49927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143341" y="1412777"/>
            <a:ext cx="5952659" cy="4992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4294" y="402097"/>
            <a:ext cx="10993503" cy="6651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963353899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структу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1589" y="-2"/>
            <a:ext cx="9854148" cy="3385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ФГБОУ ВО «Красноярский государственный аграрный университет»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6502310"/>
            <a:ext cx="12192000" cy="35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" name="Дата 26"/>
          <p:cNvSpPr txBox="1">
            <a:spLocks/>
          </p:cNvSpPr>
          <p:nvPr/>
        </p:nvSpPr>
        <p:spPr>
          <a:xfrm>
            <a:off x="8541" y="6532278"/>
            <a:ext cx="1234508" cy="25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779252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2A3BA2-24CA-4875-81E1-2EF6207DFE8D}" type="datetime1">
              <a:rPr lang="ru-RU" sz="1000" b="1" smtClean="0">
                <a:solidFill>
                  <a:srgbClr val="0C0199"/>
                </a:solidFill>
              </a:rPr>
              <a:pPr algn="ctr"/>
              <a:t>19.04.2019</a:t>
            </a:fld>
            <a:endParaRPr lang="ru-RU" sz="1000" b="1" dirty="0">
              <a:solidFill>
                <a:srgbClr val="0C0199"/>
              </a:solidFill>
            </a:endParaRPr>
          </a:p>
        </p:txBody>
      </p:sp>
      <p:sp>
        <p:nvSpPr>
          <p:cNvPr id="11" name="Номер слайда 27"/>
          <p:cNvSpPr txBox="1">
            <a:spLocks/>
          </p:cNvSpPr>
          <p:nvPr/>
        </p:nvSpPr>
        <p:spPr>
          <a:xfrm>
            <a:off x="11208915" y="6501342"/>
            <a:ext cx="935767" cy="35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779252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FD0A3CB-7B24-48C8-A3D5-A960A7974A3A}" type="slidenum">
              <a:rPr lang="ru-RU" sz="1600" b="1" smtClean="0">
                <a:ln>
                  <a:noFill/>
                </a:ln>
                <a:solidFill>
                  <a:srgbClr val="0C0199"/>
                </a:solidFill>
              </a:rPr>
              <a:pPr algn="ctr"/>
              <a:t>‹#›</a:t>
            </a:fld>
            <a:endParaRPr lang="ru-RU" sz="1600" b="1" dirty="0">
              <a:ln>
                <a:noFill/>
              </a:ln>
              <a:solidFill>
                <a:srgbClr val="0C0199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1298" y="4554"/>
            <a:ext cx="2357048" cy="400110"/>
            <a:chOff x="5303542" y="2296793"/>
            <a:chExt cx="2398910" cy="4075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303542" y="2296793"/>
              <a:ext cx="1128603" cy="407521"/>
            </a:xfrm>
            <a:prstGeom prst="rect">
              <a:avLst/>
            </a:prstGeom>
            <a:noFill/>
          </p:spPr>
          <p:txBody>
            <a:bodyPr wrap="square" lIns="72000" tIns="45720" rIns="72000" bIns="45720">
              <a:spAutoFit/>
            </a:bodyPr>
            <a:lstStyle/>
            <a:p>
              <a:pPr algn="l"/>
              <a:r>
                <a:rPr lang="ru-RU" sz="2000" b="1" cap="none" spc="0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C0199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ИПП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57030" y="2350024"/>
              <a:ext cx="1445422" cy="344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800" b="1" cap="none" spc="0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4DE6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Институт</a:t>
              </a:r>
              <a:r>
                <a:rPr lang="ru-RU" sz="800" b="1" cap="none" spc="0" baseline="0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4DE6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 пищевых производств</a:t>
              </a:r>
              <a:endParaRPr lang="ru-RU" sz="800" b="1" cap="none" spc="0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4DE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236714" y="2394578"/>
              <a:ext cx="0" cy="239917"/>
            </a:xfrm>
            <a:prstGeom prst="line">
              <a:avLst/>
            </a:prstGeom>
            <a:noFill/>
            <a:ln w="12700">
              <a:solidFill>
                <a:srgbClr val="00206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143342" y="1412777"/>
            <a:ext cx="11809309" cy="4992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15418" y="363596"/>
            <a:ext cx="10993503" cy="66514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57140540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28" y="692696"/>
            <a:ext cx="10993503" cy="11357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3B15-A00C-4CCE-AE8F-4EA6E5BB7278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5332791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19E6-8069-4D5A-8FBA-805A8CB8D9CE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DB0A-2AC7-4D49-9769-09316A907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958866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6503274"/>
            <a:ext cx="12192000" cy="35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400256" y="3804431"/>
            <a:ext cx="113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cap="none" spc="0" dirty="0">
                <a:ln>
                  <a:noFill/>
                </a:ln>
                <a:solidFill>
                  <a:schemeClr val="bg1"/>
                </a:solidFill>
                <a:effectLst/>
              </a:rPr>
              <a:t>Учебный отдел</a:t>
            </a: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flipH="1" flipV="1">
            <a:off x="-3" y="-7"/>
            <a:ext cx="12192003" cy="826419"/>
          </a:xfrm>
          <a:prstGeom prst="snip1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2735634" y="164636"/>
            <a:ext cx="9209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0" dirty="0">
                <a:solidFill>
                  <a:schemeClr val="bg1"/>
                </a:solidFill>
              </a:rPr>
              <a:t>ФГБОУ ВО «Красноярский государственный аграрный университет»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33167" y="38306"/>
            <a:ext cx="3288366" cy="1135773"/>
            <a:chOff x="1043608" y="2248920"/>
            <a:chExt cx="2382174" cy="97090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043608" y="2283718"/>
              <a:ext cx="1878118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111119" y="2248920"/>
              <a:ext cx="2314663" cy="854800"/>
              <a:chOff x="1111119" y="2248920"/>
              <a:chExt cx="2314663" cy="8548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1409558" y="2248920"/>
                <a:ext cx="1735853" cy="392415"/>
              </a:xfrm>
              <a:prstGeom prst="rect">
                <a:avLst/>
              </a:prstGeom>
              <a:noFill/>
            </p:spPr>
            <p:txBody>
              <a:bodyPr wrap="square" lIns="72000" tIns="45720" rIns="72000" bIns="45720">
                <a:spAutoFit/>
              </a:bodyPr>
              <a:lstStyle/>
              <a:p>
                <a:pPr algn="l"/>
                <a:r>
                  <a:rPr lang="ru-RU" sz="2800" b="1" cap="none" spc="0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ИПП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409558" y="2745252"/>
                <a:ext cx="2016224" cy="190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050" b="1" cap="none" spc="0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Институт</a:t>
                </a:r>
                <a:r>
                  <a:rPr lang="ru-RU" sz="1050" b="1" cap="none" spc="0" baseline="0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</a:rPr>
                  <a:t> пищевых производств</a:t>
                </a:r>
                <a:endParaRPr lang="ru-RU" sz="1050" b="1" cap="none" spc="0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1111119" y="2386783"/>
                <a:ext cx="316206" cy="716937"/>
                <a:chOff x="1096851" y="2367214"/>
                <a:chExt cx="316206" cy="716937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1409558" y="2390762"/>
                  <a:ext cx="0" cy="693389"/>
                </a:xfrm>
                <a:prstGeom prst="line">
                  <a:avLst/>
                </a:prstGeom>
                <a:noFill/>
                <a:ln w="12700">
                  <a:solidFill>
                    <a:srgbClr val="002060"/>
                  </a:solidFill>
                </a:ln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33" name="Picture 9" descr="D:\Downloads\kisspng-white-bread-toast-baguette-clip-art-bread-5ac70de9f05420.7547675215229946659844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76103" flipH="1">
                  <a:off x="1100062" y="2865190"/>
                  <a:ext cx="266587" cy="212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D:\Downloads\kisspng-salami-drawing-coloring-book-black-and-white-peppe-salame-5b2e4e5cac4615.3788723815297613727057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62314">
                  <a:off x="1139293" y="2635257"/>
                  <a:ext cx="273764" cy="2737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9" name="Picture 15" descr="ÐÐ°ÑÑÐ¸Ð½ÐºÐ¸ Ð¿Ð¾ Ð·Ð°Ð¿ÑÐ¾ÑÑ ÑÐµÑÐ½Ð¾ Ð±ÐµÐ»ÑÐ¹ ÐºÐ»Ð¸Ð¿Ð°ÑÑ Ð¾Ð²Ð¾ÑÐ¸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EEEEEE"/>
                    </a:clrFrom>
                    <a:clrTo>
                      <a:srgbClr val="EEEEEE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11883">
                  <a:off x="1096851" y="2367214"/>
                  <a:ext cx="276790" cy="399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35" name="Дата 26"/>
          <p:cNvSpPr txBox="1">
            <a:spLocks/>
          </p:cNvSpPr>
          <p:nvPr/>
        </p:nvSpPr>
        <p:spPr>
          <a:xfrm>
            <a:off x="8541" y="6532278"/>
            <a:ext cx="1234508" cy="25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779252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2A3BA2-24CA-4875-81E1-2EF6207DFE8D}" type="datetime1">
              <a:rPr lang="ru-RU" sz="1000" b="1" smtClean="0">
                <a:solidFill>
                  <a:srgbClr val="0C0199"/>
                </a:solidFill>
              </a:rPr>
              <a:pPr algn="ctr"/>
              <a:t>19.04.2019</a:t>
            </a:fld>
            <a:endParaRPr lang="ru-RU" sz="1000" b="1" dirty="0">
              <a:solidFill>
                <a:srgbClr val="0C0199"/>
              </a:solidFill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665832" y="661051"/>
            <a:ext cx="10993503" cy="113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idx="1"/>
          </p:nvPr>
        </p:nvSpPr>
        <p:spPr>
          <a:xfrm>
            <a:off x="686531" y="1986083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2233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80" r:id="rId6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@kgau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180866"/>
            <a:ext cx="10585175" cy="113577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ИНСТИТУТ  ПИЩЕВЫХ ПРОИЗВОДСТВ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08" y="527019"/>
            <a:ext cx="11599431" cy="66514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35.03.07  Технология производства и переработки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сельскохозяйственной  продукции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515495238"/>
              </p:ext>
            </p:extLst>
          </p:nvPr>
        </p:nvGraphicFramePr>
        <p:xfrm>
          <a:off x="1775520" y="4077073"/>
          <a:ext cx="8712968" cy="233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32BADCD-3B81-45FC-A5D2-5929E626164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25185861"/>
              </p:ext>
            </p:extLst>
          </p:nvPr>
        </p:nvGraphicFramePr>
        <p:xfrm>
          <a:off x="241584" y="1484784"/>
          <a:ext cx="11749591" cy="14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BD2E6BFA-1F73-4CC1-B23F-E477C96D71D7}"/>
              </a:ext>
            </a:extLst>
          </p:cNvPr>
          <p:cNvSpPr txBox="1">
            <a:spLocks noGrp="1"/>
          </p:cNvSpPr>
          <p:nvPr>
            <p:ph sz="quarter" idx="11"/>
          </p:nvPr>
        </p:nvSpPr>
        <p:spPr>
          <a:xfrm>
            <a:off x="142875" y="3356991"/>
            <a:ext cx="11809413" cy="304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ЕГЭ при поступлении: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Содержимое 4"/>
          <p:cNvSpPr>
            <a:spLocks noGrp="1"/>
          </p:cNvSpPr>
          <p:nvPr>
            <p:ph sz="quarter" idx="11"/>
          </p:nvPr>
        </p:nvSpPr>
        <p:spPr>
          <a:xfrm>
            <a:off x="143342" y="1412777"/>
            <a:ext cx="7752858" cy="3960439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Заявление на имя ректора Красноярского ГАУ;</a:t>
            </a:r>
          </a:p>
          <a:p>
            <a:pPr algn="just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Документ об образовании (оригинал и ксерокопия);</a:t>
            </a:r>
          </a:p>
          <a:p>
            <a:pPr algn="just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черно-белых фотографии размером 3×4 см;</a:t>
            </a:r>
          </a:p>
          <a:p>
            <a:pPr algn="just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Паспорт предъявляется лично (оригинал и ксерокопия);</a:t>
            </a:r>
          </a:p>
          <a:p>
            <a:pPr algn="just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Медицинская справка.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55020"/>
            <a:ext cx="11353543" cy="81374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ДОКУМЕНТОВ, НЕОБХОДИМЫХ ПРИ ПОСТУПЛЕНИИ: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DBA9CFE-DBE8-48D3-9C45-BEC43FE37B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6660" y="3140968"/>
            <a:ext cx="4041998" cy="2505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1"/>
          </p:nvPr>
        </p:nvSpPr>
        <p:spPr>
          <a:xfrm>
            <a:off x="191345" y="2347752"/>
            <a:ext cx="6840759" cy="405642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sz="3200" dirty="0"/>
              <a:t>Центральная приемная комиссия :</a:t>
            </a:r>
          </a:p>
          <a:p>
            <a:pPr>
              <a:buNone/>
              <a:defRPr/>
            </a:pPr>
            <a:r>
              <a:rPr lang="ru-RU" sz="3200" dirty="0"/>
              <a:t>г. Красноярск, ул. Е. Стасовой, д. 44 Д, </a:t>
            </a:r>
          </a:p>
          <a:p>
            <a:pPr>
              <a:buNone/>
              <a:defRPr/>
            </a:pPr>
            <a:r>
              <a:rPr lang="ru-RU" sz="3200" dirty="0" err="1"/>
              <a:t>каб</a:t>
            </a:r>
            <a:r>
              <a:rPr lang="ru-RU" sz="3200" dirty="0"/>
              <a:t>. 0-01, многоканальный тел.: </a:t>
            </a:r>
          </a:p>
          <a:p>
            <a:pPr>
              <a:buNone/>
              <a:defRPr/>
            </a:pPr>
            <a:r>
              <a:rPr lang="ru-RU" sz="3200" dirty="0"/>
              <a:t>8 (391) 247-21-35 </a:t>
            </a:r>
          </a:p>
          <a:p>
            <a:pPr marL="92075" indent="0">
              <a:buNone/>
              <a:defRPr/>
            </a:pPr>
            <a:r>
              <a:rPr lang="en-US" sz="3200" dirty="0"/>
              <a:t>E-mail: </a:t>
            </a:r>
            <a:r>
              <a:rPr lang="en-US" sz="3200" dirty="0" smtClean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priem@kgau.ru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BF0EB-40EA-460A-91FD-7886365E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2" y="713378"/>
            <a:ext cx="12048658" cy="987430"/>
          </a:xfrm>
        </p:spPr>
        <p:txBody>
          <a:bodyPr>
            <a:noAutofit/>
          </a:bodyPr>
          <a:lstStyle/>
          <a:p>
            <a:r>
              <a:rPr lang="ru-RU" sz="3200" dirty="0"/>
              <a:t>В институте пищевых производств научат тому, </a:t>
            </a:r>
            <a:br>
              <a:rPr lang="ru-RU" sz="3200" dirty="0"/>
            </a:br>
            <a:r>
              <a:rPr lang="ru-RU" sz="3200" dirty="0"/>
              <a:t>что действительно важно в реальной практике бизнеса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06"/>
          <a:stretch/>
        </p:blipFill>
        <p:spPr bwMode="auto">
          <a:xfrm>
            <a:off x="7289725" y="4157827"/>
            <a:ext cx="4736418" cy="21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B02B275-BF35-4E5F-A620-18E84147482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1697076557"/>
              </p:ext>
            </p:extLst>
          </p:nvPr>
        </p:nvGraphicFramePr>
        <p:xfrm>
          <a:off x="285750" y="1162050"/>
          <a:ext cx="11858922" cy="524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48" y="387593"/>
            <a:ext cx="10993503" cy="66514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/>
              <a:t>Кафедры института пищевых производств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20BA251-B62C-4931-B880-95881BF435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44813" y="2005757"/>
            <a:ext cx="5690376" cy="3984412"/>
          </a:xfrm>
        </p:spPr>
        <p:txBody>
          <a:bodyPr/>
          <a:lstStyle/>
          <a:p>
            <a:pPr marL="0" indent="0">
              <a:buNone/>
            </a:pPr>
            <a:r>
              <a:rPr lang="ru-RU" sz="2800" cap="small" dirty="0"/>
              <a:t>Осуществляется обучение по всем уровням профессионального образования </a:t>
            </a:r>
            <a:endParaRPr lang="en-US" sz="2800" cap="small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/>
              <a:t>Уровни образования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BC10403C-D519-44A1-82F8-244F1C4F738B}"/>
              </a:ext>
            </a:extLst>
          </p:cNvPr>
          <p:cNvGrpSpPr/>
          <p:nvPr/>
        </p:nvGrpSpPr>
        <p:grpSpPr>
          <a:xfrm>
            <a:off x="3359696" y="1238783"/>
            <a:ext cx="8521107" cy="5166517"/>
            <a:chOff x="1870669" y="1484314"/>
            <a:chExt cx="8521107" cy="5166517"/>
          </a:xfrm>
        </p:grpSpPr>
        <p:sp>
          <p:nvSpPr>
            <p:cNvPr id="5123" name="Freeform 123"/>
            <p:cNvSpPr>
              <a:spLocks/>
            </p:cNvSpPr>
            <p:nvPr/>
          </p:nvSpPr>
          <p:spPr bwMode="gray">
            <a:xfrm>
              <a:off x="1870669" y="2569368"/>
              <a:ext cx="8388350" cy="4081463"/>
            </a:xfrm>
            <a:custGeom>
              <a:avLst/>
              <a:gdLst>
                <a:gd name="T0" fmla="*/ 0 w 5218"/>
                <a:gd name="T1" fmla="*/ 2387 h 2716"/>
                <a:gd name="T2" fmla="*/ 0 w 5218"/>
                <a:gd name="T3" fmla="*/ 2668 h 2716"/>
                <a:gd name="T4" fmla="*/ 5218 w 5218"/>
                <a:gd name="T5" fmla="*/ 220 h 2716"/>
                <a:gd name="T6" fmla="*/ 4011 w 5218"/>
                <a:gd name="T7" fmla="*/ 0 h 2716"/>
                <a:gd name="T8" fmla="*/ 0 w 5218"/>
                <a:gd name="T9" fmla="*/ 2387 h 27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18"/>
                <a:gd name="T16" fmla="*/ 0 h 2716"/>
                <a:gd name="T17" fmla="*/ 5218 w 5218"/>
                <a:gd name="T18" fmla="*/ 2716 h 27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18" h="2716">
                  <a:moveTo>
                    <a:pt x="0" y="2387"/>
                  </a:moveTo>
                  <a:cubicBezTo>
                    <a:pt x="0" y="2527"/>
                    <a:pt x="0" y="2668"/>
                    <a:pt x="0" y="2668"/>
                  </a:cubicBezTo>
                  <a:cubicBezTo>
                    <a:pt x="2256" y="2716"/>
                    <a:pt x="4539" y="1996"/>
                    <a:pt x="5218" y="220"/>
                  </a:cubicBezTo>
                  <a:lnTo>
                    <a:pt x="4011" y="0"/>
                  </a:lnTo>
                  <a:cubicBezTo>
                    <a:pt x="3333" y="2003"/>
                    <a:pt x="638" y="2311"/>
                    <a:pt x="0" y="238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4" name="Group 124"/>
            <p:cNvGrpSpPr>
              <a:grpSpLocks/>
            </p:cNvGrpSpPr>
            <p:nvPr/>
          </p:nvGrpSpPr>
          <p:grpSpPr bwMode="auto">
            <a:xfrm>
              <a:off x="3270251" y="5589588"/>
              <a:ext cx="1096963" cy="1033462"/>
              <a:chOff x="819" y="1243"/>
              <a:chExt cx="454" cy="518"/>
            </a:xfrm>
          </p:grpSpPr>
          <p:grpSp>
            <p:nvGrpSpPr>
              <p:cNvPr id="5152" name="Group 125"/>
              <p:cNvGrpSpPr>
                <a:grpSpLocks/>
              </p:cNvGrpSpPr>
              <p:nvPr/>
            </p:nvGrpSpPr>
            <p:grpSpPr bwMode="auto">
              <a:xfrm>
                <a:off x="819" y="1243"/>
                <a:ext cx="454" cy="518"/>
                <a:chOff x="192" y="1917"/>
                <a:chExt cx="1042" cy="1102"/>
              </a:xfrm>
            </p:grpSpPr>
            <p:pic>
              <p:nvPicPr>
                <p:cNvPr id="5154" name="Picture 126" descr="light_shadow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78000" contrast="-78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5" name="Picture 12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Oval 128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4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55000"/>
                      </a:schemeClr>
                    </a:gs>
                    <a:gs pos="50000">
                      <a:schemeClr val="folHlink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folHlink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5153" name="Picture 12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64" y="1248"/>
                <a:ext cx="35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5" name="Group 130"/>
            <p:cNvGrpSpPr>
              <a:grpSpLocks/>
            </p:cNvGrpSpPr>
            <p:nvPr/>
          </p:nvGrpSpPr>
          <p:grpSpPr bwMode="auto">
            <a:xfrm>
              <a:off x="4727576" y="4868864"/>
              <a:ext cx="1597025" cy="1423987"/>
              <a:chOff x="819" y="1243"/>
              <a:chExt cx="454" cy="518"/>
            </a:xfrm>
          </p:grpSpPr>
          <p:grpSp>
            <p:nvGrpSpPr>
              <p:cNvPr id="5147" name="Group 131"/>
              <p:cNvGrpSpPr>
                <a:grpSpLocks/>
              </p:cNvGrpSpPr>
              <p:nvPr/>
            </p:nvGrpSpPr>
            <p:grpSpPr bwMode="auto">
              <a:xfrm>
                <a:off x="819" y="1243"/>
                <a:ext cx="454" cy="518"/>
                <a:chOff x="192" y="1917"/>
                <a:chExt cx="1042" cy="1102"/>
              </a:xfrm>
            </p:grpSpPr>
            <p:pic>
              <p:nvPicPr>
                <p:cNvPr id="5149" name="Picture 132" descr="light_shadow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-78000" contrast="-78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Picture 133" descr="circuler_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Oval 134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5148" name="Picture 135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64" y="1248"/>
                <a:ext cx="35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6" name="Group 136"/>
            <p:cNvGrpSpPr>
              <a:grpSpLocks/>
            </p:cNvGrpSpPr>
            <p:nvPr/>
          </p:nvGrpSpPr>
          <p:grpSpPr bwMode="auto">
            <a:xfrm>
              <a:off x="6672264" y="3573463"/>
              <a:ext cx="1800225" cy="1816100"/>
              <a:chOff x="819" y="1243"/>
              <a:chExt cx="454" cy="518"/>
            </a:xfrm>
          </p:grpSpPr>
          <p:grpSp>
            <p:nvGrpSpPr>
              <p:cNvPr id="5142" name="Group 137"/>
              <p:cNvGrpSpPr>
                <a:grpSpLocks/>
              </p:cNvGrpSpPr>
              <p:nvPr/>
            </p:nvGrpSpPr>
            <p:grpSpPr bwMode="auto">
              <a:xfrm>
                <a:off x="819" y="1243"/>
                <a:ext cx="454" cy="518"/>
                <a:chOff x="192" y="1917"/>
                <a:chExt cx="1042" cy="1102"/>
              </a:xfrm>
            </p:grpSpPr>
            <p:pic>
              <p:nvPicPr>
                <p:cNvPr id="5144" name="Picture 138" descr="light_shadow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-78000" contrast="-78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5" name="Picture 139" descr="circuler_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Oval 140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55000"/>
                      </a:schemeClr>
                    </a:gs>
                    <a:gs pos="50000">
                      <a:schemeClr val="accent1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accent1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5143" name="Picture 141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64" y="1248"/>
                <a:ext cx="35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" name="Group 142"/>
            <p:cNvGrpSpPr>
              <a:grpSpLocks/>
            </p:cNvGrpSpPr>
            <p:nvPr/>
          </p:nvGrpSpPr>
          <p:grpSpPr bwMode="auto">
            <a:xfrm>
              <a:off x="8256589" y="1484314"/>
              <a:ext cx="2135187" cy="2232025"/>
              <a:chOff x="819" y="1243"/>
              <a:chExt cx="454" cy="518"/>
            </a:xfrm>
          </p:grpSpPr>
          <p:grpSp>
            <p:nvGrpSpPr>
              <p:cNvPr id="5137" name="Group 143"/>
              <p:cNvGrpSpPr>
                <a:grpSpLocks/>
              </p:cNvGrpSpPr>
              <p:nvPr/>
            </p:nvGrpSpPr>
            <p:grpSpPr bwMode="auto">
              <a:xfrm>
                <a:off x="819" y="1243"/>
                <a:ext cx="454" cy="518"/>
                <a:chOff x="192" y="1917"/>
                <a:chExt cx="1042" cy="1102"/>
              </a:xfrm>
            </p:grpSpPr>
            <p:pic>
              <p:nvPicPr>
                <p:cNvPr id="5139" name="Picture 144" descr="light_shadow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lum bright="-78000" contrast="-78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0" name="Picture 145" descr="circuler_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Oval 146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5000"/>
                      </a:schemeClr>
                    </a:gs>
                    <a:gs pos="50000">
                      <a:schemeClr val="hlink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hlink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5138" name="Picture 14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64" y="1248"/>
                <a:ext cx="35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8" name="AutoShape 148"/>
            <p:cNvSpPr>
              <a:spLocks noChangeArrowheads="1"/>
            </p:cNvSpPr>
            <p:nvPr/>
          </p:nvSpPr>
          <p:spPr bwMode="gray">
            <a:xfrm rot="4618100">
              <a:off x="4592638" y="5911851"/>
              <a:ext cx="231775" cy="2032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29" name="AutoShape 149"/>
            <p:cNvSpPr>
              <a:spLocks noChangeArrowheads="1"/>
            </p:cNvSpPr>
            <p:nvPr/>
          </p:nvSpPr>
          <p:spPr bwMode="gray">
            <a:xfrm rot="3499593">
              <a:off x="6496051" y="5078414"/>
              <a:ext cx="301625" cy="26352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30" name="AutoShape 150"/>
            <p:cNvSpPr>
              <a:spLocks noChangeArrowheads="1"/>
            </p:cNvSpPr>
            <p:nvPr/>
          </p:nvSpPr>
          <p:spPr bwMode="gray">
            <a:xfrm rot="2284555">
              <a:off x="8248650" y="3443288"/>
              <a:ext cx="400050" cy="3492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31" name="Text Box 18"/>
            <p:cNvSpPr txBox="1">
              <a:spLocks noChangeArrowheads="1"/>
            </p:cNvSpPr>
            <p:nvPr/>
          </p:nvSpPr>
          <p:spPr bwMode="white">
            <a:xfrm>
              <a:off x="3432175" y="5805488"/>
              <a:ext cx="7620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200" b="1" dirty="0">
                  <a:solidFill>
                    <a:srgbClr val="FE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</a:t>
              </a:r>
              <a:endParaRPr lang="en-US" sz="2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2" name="Text Box 18"/>
            <p:cNvSpPr txBox="1">
              <a:spLocks noChangeArrowheads="1"/>
            </p:cNvSpPr>
            <p:nvPr/>
          </p:nvSpPr>
          <p:spPr bwMode="white">
            <a:xfrm>
              <a:off x="4583114" y="5300663"/>
              <a:ext cx="194468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200" b="1" dirty="0" err="1">
                  <a:solidFill>
                    <a:srgbClr val="FE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Бакалавриат</a:t>
              </a:r>
              <a:endParaRPr lang="en-US" sz="2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3" name="Text Box 18"/>
            <p:cNvSpPr txBox="1">
              <a:spLocks noChangeArrowheads="1"/>
            </p:cNvSpPr>
            <p:nvPr/>
          </p:nvSpPr>
          <p:spPr bwMode="white">
            <a:xfrm>
              <a:off x="6504195" y="4149725"/>
              <a:ext cx="21605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300" b="1" dirty="0">
                  <a:solidFill>
                    <a:srgbClr val="FE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Магистратура</a:t>
              </a:r>
              <a:endParaRPr lang="en-US" sz="23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4" name="Text Box 18"/>
            <p:cNvSpPr txBox="1">
              <a:spLocks noChangeArrowheads="1"/>
            </p:cNvSpPr>
            <p:nvPr/>
          </p:nvSpPr>
          <p:spPr bwMode="white">
            <a:xfrm>
              <a:off x="8328026" y="2276476"/>
              <a:ext cx="20161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rgbClr val="FE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Аспирантура</a:t>
              </a:r>
              <a:endParaRPr lang="en-US" sz="24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85496D7-C5C1-412E-B760-DE0B9112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48" y="2204864"/>
            <a:ext cx="10993503" cy="1135772"/>
          </a:xfrm>
        </p:spPr>
        <p:txBody>
          <a:bodyPr>
            <a:normAutofit/>
          </a:bodyPr>
          <a:lstStyle/>
          <a:p>
            <a:r>
              <a:rPr lang="ru-RU" sz="4400" dirty="0"/>
              <a:t>Среднее профессиональное 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45508790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270" y="404664"/>
            <a:ext cx="8537108" cy="1382321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200" dirty="0">
                <a:solidFill>
                  <a:schemeClr val="tx2"/>
                </a:solidFill>
              </a:rPr>
              <a:t>19.02.08 Технология мяса и мясных продуктов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(техник-технолог)</a:t>
            </a:r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/>
          </a:p>
        </p:txBody>
      </p:sp>
      <p:pic>
        <p:nvPicPr>
          <p:cNvPr id="6153" name="Picture 6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7" b="4059"/>
          <a:stretch/>
        </p:blipFill>
        <p:spPr>
          <a:xfrm>
            <a:off x="9545327" y="4533217"/>
            <a:ext cx="2304533" cy="1682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1"/>
          <a:stretch/>
        </p:blipFill>
        <p:spPr bwMode="auto">
          <a:xfrm>
            <a:off x="9545327" y="2695235"/>
            <a:ext cx="2304533" cy="1570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" t="6775" r="4852" b="5404"/>
          <a:stretch/>
        </p:blipFill>
        <p:spPr bwMode="auto">
          <a:xfrm>
            <a:off x="9552384" y="836712"/>
            <a:ext cx="2297476" cy="1590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B76B51A0-6E90-43B8-82FA-5648B92C3F7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2025801892"/>
              </p:ext>
            </p:extLst>
          </p:nvPr>
        </p:nvGraphicFramePr>
        <p:xfrm>
          <a:off x="362320" y="2348880"/>
          <a:ext cx="8800133" cy="397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C1EE8D90-A375-4B7B-B0A6-9C09DF69DB43}"/>
              </a:ext>
            </a:extLst>
          </p:cNvPr>
          <p:cNvSpPr txBox="1">
            <a:spLocks/>
          </p:cNvSpPr>
          <p:nvPr/>
        </p:nvSpPr>
        <p:spPr>
          <a:xfrm>
            <a:off x="342140" y="1484784"/>
            <a:ext cx="882031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/>
              <a:t>Форма обучения: очная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204864"/>
            <a:ext cx="10993503" cy="113577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4400" dirty="0"/>
              <a:t>Направления подготовки бакалавров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>
            <a:spLocks noGrp="1"/>
          </p:cNvSpPr>
          <p:nvPr>
            <p:ph sz="quarter" idx="11"/>
          </p:nvPr>
        </p:nvSpPr>
        <p:spPr>
          <a:xfrm>
            <a:off x="143343" y="2996952"/>
            <a:ext cx="11785306" cy="3408348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ЕГЭ при поступлении: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8" y="567712"/>
            <a:ext cx="10993503" cy="665143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dirty="0">
                <a:solidFill>
                  <a:schemeClr val="tx2"/>
                </a:solidFill>
              </a:rPr>
              <a:t>19.03.03 Продукты питания животного происхождения</a:t>
            </a:r>
            <a:endParaRPr lang="ru-RU" sz="4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71834663"/>
              </p:ext>
            </p:extLst>
          </p:nvPr>
        </p:nvGraphicFramePr>
        <p:xfrm>
          <a:off x="1487488" y="4149079"/>
          <a:ext cx="9217024" cy="226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44E9957-DC22-4CC9-9DAB-E598BF17F10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51847767"/>
              </p:ext>
            </p:extLst>
          </p:nvPr>
        </p:nvGraphicFramePr>
        <p:xfrm>
          <a:off x="110417" y="1244762"/>
          <a:ext cx="11629578" cy="175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sz="quarter" idx="11"/>
          </p:nvPr>
        </p:nvSpPr>
        <p:spPr>
          <a:xfrm>
            <a:off x="119336" y="3068960"/>
            <a:ext cx="11833315" cy="3336340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ЕГЭ при поступлении: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19.03.02 Продукты питания из растительного сырья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914744822"/>
              </p:ext>
            </p:extLst>
          </p:nvPr>
        </p:nvGraphicFramePr>
        <p:xfrm>
          <a:off x="1343472" y="4005064"/>
          <a:ext cx="9577064" cy="240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A88E08FC-48B5-439E-BED2-95AFF68182A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13592495"/>
              </p:ext>
            </p:extLst>
          </p:nvPr>
        </p:nvGraphicFramePr>
        <p:xfrm>
          <a:off x="323073" y="1028739"/>
          <a:ext cx="11629578" cy="175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52" y="363595"/>
            <a:ext cx="10993503" cy="66514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15.03.02 Технологические машины и оборудование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420314910"/>
              </p:ext>
            </p:extLst>
          </p:nvPr>
        </p:nvGraphicFramePr>
        <p:xfrm>
          <a:off x="1775520" y="4077073"/>
          <a:ext cx="8712968" cy="233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E78C4D9-42A0-41DB-BC05-603D2E661B37}"/>
              </a:ext>
            </a:extLst>
          </p:cNvPr>
          <p:cNvSpPr txBox="1">
            <a:spLocks/>
          </p:cNvSpPr>
          <p:nvPr/>
        </p:nvSpPr>
        <p:spPr>
          <a:xfrm>
            <a:off x="119336" y="3284984"/>
            <a:ext cx="11833315" cy="312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ЕГЭ при поступлении: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8B4C9E0D-158B-4C96-9899-5FA4AB4B9E2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81571529"/>
              </p:ext>
            </p:extLst>
          </p:nvPr>
        </p:nvGraphicFramePr>
        <p:xfrm>
          <a:off x="323072" y="1028738"/>
          <a:ext cx="11749591" cy="224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dadfcf93a631ebd7973f41fa240c1536265"/>
  <p:tag name="ISPRING_RESOURCE_PATHS_HASH_2" val="36bb3b42306263d4b15813ee38b8d445872f3755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7FEBCA9D-FE67-4AEE-925D-B7A865866EBD}" vid="{3318507F-7246-47DA-9E44-CEA96DCFD27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1273</TotalTime>
  <Words>298</Words>
  <Application>Microsoft Office PowerPoint</Application>
  <PresentationFormat>Произвольный</PresentationFormat>
  <Paragraphs>72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ИНСТИТУТ  ПИЩЕВЫХ ПРОИЗВОДСТВ</vt:lpstr>
      <vt:lpstr>Кафедры института пищевых производств</vt:lpstr>
      <vt:lpstr>Уровни образования</vt:lpstr>
      <vt:lpstr>Среднее профессиональное образование</vt:lpstr>
      <vt:lpstr>19.02.08 Технология мяса и мясных продуктов  (техник-технолог) </vt:lpstr>
      <vt:lpstr>Направления подготовки бакалавров</vt:lpstr>
      <vt:lpstr>19.03.03 Продукты питания животного происхождения</vt:lpstr>
      <vt:lpstr>19.03.02 Продукты питания из растительного сырья</vt:lpstr>
      <vt:lpstr>15.03.02 Технологические машины и оборудование</vt:lpstr>
      <vt:lpstr>35.03.07  Технология производства и переработки  сельскохозяйственной  продукции</vt:lpstr>
      <vt:lpstr>ПЕРЕЧЕНЬ ДОКУМЕНТОВ, НЕОБХОДИМЫХ ПРИ ПОСТУПЛЕНИИ:</vt:lpstr>
      <vt:lpstr>В институте пищевых производств научат тому,  что действительно важно в реальной практике бизнеса</vt:lpstr>
    </vt:vector>
  </TitlesOfParts>
  <Company>http://presentation-creation.ru/powerpoint-presentation.html</Company>
  <LinksUpToDate>false</LinksUpToDate>
  <SharedDoc>false</SharedDoc>
  <HyperlinkBase>http://presentation-creation.ru/powerpoint-presentation.html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Бутерброд</dc:title>
  <dc:creator>obstinate</dc:creator>
  <cp:lastModifiedBy>zam_rektora</cp:lastModifiedBy>
  <cp:revision>132</cp:revision>
  <dcterms:created xsi:type="dcterms:W3CDTF">2017-10-22T17:23:04Z</dcterms:created>
  <dcterms:modified xsi:type="dcterms:W3CDTF">2019-04-19T01:29:39Z</dcterms:modified>
</cp:coreProperties>
</file>